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</p:sldMasterIdLst>
  <p:notesMasterIdLst>
    <p:notesMasterId r:id="rId59"/>
  </p:notesMasterIdLst>
  <p:sldIdLst>
    <p:sldId id="269" r:id="rId2"/>
    <p:sldId id="319" r:id="rId3"/>
    <p:sldId id="271" r:id="rId4"/>
    <p:sldId id="422" r:id="rId5"/>
    <p:sldId id="261" r:id="rId6"/>
    <p:sldId id="260" r:id="rId7"/>
    <p:sldId id="280" r:id="rId8"/>
    <p:sldId id="256" r:id="rId9"/>
    <p:sldId id="405" r:id="rId10"/>
    <p:sldId id="406" r:id="rId11"/>
    <p:sldId id="347" r:id="rId12"/>
    <p:sldId id="407" r:id="rId13"/>
    <p:sldId id="349" r:id="rId14"/>
    <p:sldId id="397" r:id="rId15"/>
    <p:sldId id="408" r:id="rId16"/>
    <p:sldId id="352" r:id="rId17"/>
    <p:sldId id="351" r:id="rId18"/>
    <p:sldId id="353" r:id="rId19"/>
    <p:sldId id="385" r:id="rId20"/>
    <p:sldId id="409" r:id="rId21"/>
    <p:sldId id="356" r:id="rId22"/>
    <p:sldId id="355" r:id="rId23"/>
    <p:sldId id="357" r:id="rId24"/>
    <p:sldId id="361" r:id="rId25"/>
    <p:sldId id="410" r:id="rId26"/>
    <p:sldId id="360" r:id="rId27"/>
    <p:sldId id="386" r:id="rId28"/>
    <p:sldId id="399" r:id="rId29"/>
    <p:sldId id="359" r:id="rId30"/>
    <p:sldId id="411" r:id="rId31"/>
    <p:sldId id="358" r:id="rId32"/>
    <p:sldId id="364" r:id="rId33"/>
    <p:sldId id="412" r:id="rId34"/>
    <p:sldId id="367" r:id="rId35"/>
    <p:sldId id="366" r:id="rId36"/>
    <p:sldId id="413" r:id="rId37"/>
    <p:sldId id="369" r:id="rId38"/>
    <p:sldId id="370" r:id="rId39"/>
    <p:sldId id="401" r:id="rId40"/>
    <p:sldId id="414" r:id="rId41"/>
    <p:sldId id="374" r:id="rId42"/>
    <p:sldId id="373" r:id="rId43"/>
    <p:sldId id="381" r:id="rId44"/>
    <p:sldId id="415" r:id="rId45"/>
    <p:sldId id="400" r:id="rId46"/>
    <p:sldId id="416" r:id="rId47"/>
    <p:sldId id="384" r:id="rId48"/>
    <p:sldId id="417" r:id="rId49"/>
    <p:sldId id="418" r:id="rId50"/>
    <p:sldId id="419" r:id="rId51"/>
    <p:sldId id="268" r:id="rId52"/>
    <p:sldId id="266" r:id="rId53"/>
    <p:sldId id="402" r:id="rId54"/>
    <p:sldId id="403" r:id="rId55"/>
    <p:sldId id="420" r:id="rId56"/>
    <p:sldId id="421" r:id="rId57"/>
    <p:sldId id="262" r:id="rId58"/>
  </p:sldIdLst>
  <p:sldSz cx="9144000" cy="5143500" type="screen16x9"/>
  <p:notesSz cx="6858000" cy="9144000"/>
  <p:embeddedFontLst>
    <p:embeddedFont>
      <p:font typeface="Oswald Medium" panose="020B0604020202020204" charset="0"/>
      <p:regular r:id="rId60"/>
      <p:bold r:id="rId61"/>
    </p:embeddedFont>
    <p:embeddedFont>
      <p:font typeface="Oswald" panose="020B0604020202020204" charset="0"/>
      <p:regular r:id="rId62"/>
      <p:bold r:id="rId63"/>
    </p:embeddedFont>
    <p:embeddedFont>
      <p:font typeface="Nunito" panose="020B0604020202020204" charset="0"/>
      <p:regular r:id="rId64"/>
      <p:bold r:id="rId65"/>
      <p:italic r:id="rId66"/>
      <p:boldItalic r:id="rId67"/>
    </p:embeddedFont>
    <p:embeddedFont>
      <p:font typeface="Segoe UI Black" panose="020B0A02040204020203" pitchFamily="34" charset="0"/>
      <p:bold r:id="rId68"/>
      <p:boldItalic r:id="rId69"/>
    </p:embeddedFont>
    <p:embeddedFont>
      <p:font typeface="Titillium Web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9">
          <p15:clr>
            <a:srgbClr val="9AA0A6"/>
          </p15:clr>
        </p15:guide>
        <p15:guide id="2" orient="horz" pos="340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90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C57657-FC6E-4001-B67B-8EB1B49F08AB}">
  <a:tblStyle styleId="{5FC57657-FC6E-4001-B67B-8EB1B49F08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216" d="100"/>
          <a:sy n="216" d="100"/>
        </p:scale>
        <p:origin x="120" y="168"/>
      </p:cViewPr>
      <p:guideLst>
        <p:guide pos="449"/>
        <p:guide orient="horz" pos="340"/>
        <p:guide pos="5311"/>
        <p:guide orient="horz"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e6b1941a3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e6b1941a3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e6b1941a3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e6b1941a3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458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982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e6b1941a3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e6b1941a3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916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849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324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e6b1941a3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e6b1941a3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014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039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940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60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e6b1941a3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e6b1941a3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42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9" name="Google Shape;4479;gdf72209481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0" name="Google Shape;4480;gdf72209481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06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146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017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7510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e6b1941a3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e6b1941a3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762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8799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165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e6b1941a3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e6b1941a3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849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862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059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a9536842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a9536842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e6b1941a3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e6b1941a3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7903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8211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8275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e6b1941a3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e6b1941a3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197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929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0931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e6b1941a3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e6b1941a3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2429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384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9680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796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a9536842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a9536842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0470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3205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e6b1941a3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e6b1941a3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6736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7dc8ff590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e7dc8ff590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8494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e6b1941a3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e6b1941a3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249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3460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2011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b1c2217c3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b1c2217c3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8848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565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e7dc8ff590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e7dc8ff590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b1c2217c3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b1c2217c3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9699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b1c2217c3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b1c2217c3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9520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b1c2217c3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b1c2217c3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e7dc8ff5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e7dc8ff5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df390a47b2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df390a47b2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369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51" y="0"/>
            <a:ext cx="9144001" cy="5143500"/>
            <a:chOff x="-151" y="0"/>
            <a:chExt cx="9144001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7885950" y="75"/>
              <a:ext cx="1257900" cy="12579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 rot="10800000">
              <a:off x="64714" y="69335"/>
              <a:ext cx="4222474" cy="4182595"/>
              <a:chOff x="498850" y="3224050"/>
              <a:chExt cx="1482350" cy="146835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7027390" y="3043364"/>
              <a:ext cx="2017775" cy="1998718"/>
              <a:chOff x="498850" y="3224050"/>
              <a:chExt cx="1482350" cy="146835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19;p2"/>
            <p:cNvSpPr/>
            <p:nvPr/>
          </p:nvSpPr>
          <p:spPr>
            <a:xfrm rot="5400000">
              <a:off x="-150" y="0"/>
              <a:ext cx="1758600" cy="1758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151" y="0"/>
              <a:ext cx="2888100" cy="2888100"/>
            </a:xfrm>
            <a:prstGeom prst="diagStripe">
              <a:avLst>
                <a:gd name="adj" fmla="val 557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150" y="0"/>
              <a:ext cx="3077400" cy="3077400"/>
            </a:xfrm>
            <a:prstGeom prst="diagStripe">
              <a:avLst>
                <a:gd name="adj" fmla="val 9164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50" y="0"/>
              <a:ext cx="9144000" cy="5143500"/>
            </a:xfrm>
            <a:prstGeom prst="frame">
              <a:avLst>
                <a:gd name="adj1" fmla="val 23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657228" y="580280"/>
              <a:ext cx="538010" cy="538443"/>
            </a:xfrm>
            <a:custGeom>
              <a:avLst/>
              <a:gdLst/>
              <a:ahLst/>
              <a:cxnLst/>
              <a:rect l="l" t="t" r="r" b="b"/>
              <a:pathLst>
                <a:path w="13682" h="13693" fill="none" extrusionOk="0">
                  <a:moveTo>
                    <a:pt x="8276" y="798"/>
                  </a:moveTo>
                  <a:cubicBezTo>
                    <a:pt x="11621" y="1596"/>
                    <a:pt x="13681" y="4942"/>
                    <a:pt x="12883" y="8287"/>
                  </a:cubicBezTo>
                  <a:cubicBezTo>
                    <a:pt x="12098" y="11621"/>
                    <a:pt x="8740" y="13693"/>
                    <a:pt x="5406" y="12895"/>
                  </a:cubicBezTo>
                  <a:cubicBezTo>
                    <a:pt x="2061" y="12097"/>
                    <a:pt x="1" y="8752"/>
                    <a:pt x="799" y="5406"/>
                  </a:cubicBezTo>
                  <a:cubicBezTo>
                    <a:pt x="1584" y="2072"/>
                    <a:pt x="4942" y="0"/>
                    <a:pt x="8276" y="798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DFC09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592117" y="532942"/>
              <a:ext cx="381625" cy="381625"/>
            </a:xfrm>
            <a:custGeom>
              <a:avLst/>
              <a:gdLst/>
              <a:ahLst/>
              <a:cxnLst/>
              <a:rect l="l" t="t" r="r" b="b"/>
              <a:pathLst>
                <a:path w="9705" h="9705" fill="none" extrusionOk="0">
                  <a:moveTo>
                    <a:pt x="7978" y="1727"/>
                  </a:moveTo>
                  <a:cubicBezTo>
                    <a:pt x="9704" y="3454"/>
                    <a:pt x="9704" y="6252"/>
                    <a:pt x="7978" y="7978"/>
                  </a:cubicBezTo>
                  <a:cubicBezTo>
                    <a:pt x="6251" y="9704"/>
                    <a:pt x="3454" y="9704"/>
                    <a:pt x="1727" y="7978"/>
                  </a:cubicBezTo>
                  <a:cubicBezTo>
                    <a:pt x="1" y="6252"/>
                    <a:pt x="1" y="3454"/>
                    <a:pt x="1727" y="1727"/>
                  </a:cubicBezTo>
                  <a:cubicBezTo>
                    <a:pt x="3454" y="1"/>
                    <a:pt x="6251" y="1"/>
                    <a:pt x="7978" y="1727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DFC09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25;p2"/>
            <p:cNvGrpSpPr/>
            <p:nvPr/>
          </p:nvGrpSpPr>
          <p:grpSpPr>
            <a:xfrm>
              <a:off x="373691" y="3895669"/>
              <a:ext cx="885900" cy="885900"/>
              <a:chOff x="713388" y="3717894"/>
              <a:chExt cx="885900" cy="885900"/>
            </a:xfrm>
          </p:grpSpPr>
          <p:grpSp>
            <p:nvGrpSpPr>
              <p:cNvPr id="26" name="Google Shape;26;p2"/>
              <p:cNvGrpSpPr/>
              <p:nvPr/>
            </p:nvGrpSpPr>
            <p:grpSpPr>
              <a:xfrm>
                <a:off x="1139136" y="3851384"/>
                <a:ext cx="454563" cy="703194"/>
                <a:chOff x="1139136" y="3851384"/>
                <a:chExt cx="454563" cy="703194"/>
              </a:xfrm>
            </p:grpSpPr>
            <p:sp>
              <p:nvSpPr>
                <p:cNvPr id="27" name="Google Shape;27;p2"/>
                <p:cNvSpPr/>
                <p:nvPr/>
              </p:nvSpPr>
              <p:spPr>
                <a:xfrm>
                  <a:off x="1311460" y="4104215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7" y="1"/>
                      </a:moveTo>
                      <a:lnTo>
                        <a:pt x="0" y="989"/>
                      </a:lnTo>
                      <a:lnTo>
                        <a:pt x="0" y="8001"/>
                      </a:lnTo>
                      <a:lnTo>
                        <a:pt x="977" y="7013"/>
                      </a:lnTo>
                      <a:lnTo>
                        <a:pt x="9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1228838" y="4188069"/>
                  <a:ext cx="34443" cy="282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8014" extrusionOk="0">
                      <a:moveTo>
                        <a:pt x="977" y="1"/>
                      </a:moveTo>
                      <a:lnTo>
                        <a:pt x="1" y="989"/>
                      </a:lnTo>
                      <a:lnTo>
                        <a:pt x="1" y="8014"/>
                      </a:lnTo>
                      <a:lnTo>
                        <a:pt x="977" y="7025"/>
                      </a:lnTo>
                      <a:lnTo>
                        <a:pt x="9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1559292" y="3851384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6" y="0"/>
                      </a:moveTo>
                      <a:lnTo>
                        <a:pt x="0" y="988"/>
                      </a:lnTo>
                      <a:lnTo>
                        <a:pt x="0" y="8001"/>
                      </a:lnTo>
                      <a:lnTo>
                        <a:pt x="976" y="7013"/>
                      </a:lnTo>
                      <a:lnTo>
                        <a:pt x="97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1394082" y="4019938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6" y="0"/>
                      </a:moveTo>
                      <a:lnTo>
                        <a:pt x="0" y="977"/>
                      </a:lnTo>
                      <a:lnTo>
                        <a:pt x="0" y="8001"/>
                      </a:lnTo>
                      <a:lnTo>
                        <a:pt x="976" y="7013"/>
                      </a:lnTo>
                      <a:lnTo>
                        <a:pt x="97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1139136" y="4272768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6" y="1"/>
                      </a:moveTo>
                      <a:lnTo>
                        <a:pt x="0" y="977"/>
                      </a:lnTo>
                      <a:lnTo>
                        <a:pt x="0" y="8002"/>
                      </a:lnTo>
                      <a:lnTo>
                        <a:pt x="976" y="7014"/>
                      </a:lnTo>
                      <a:lnTo>
                        <a:pt x="9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1476669" y="3935661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7" y="0"/>
                      </a:moveTo>
                      <a:lnTo>
                        <a:pt x="1" y="977"/>
                      </a:lnTo>
                      <a:lnTo>
                        <a:pt x="1" y="8001"/>
                      </a:lnTo>
                      <a:lnTo>
                        <a:pt x="977" y="7013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33" name="Google Shape;33;p2"/>
              <p:cNvCxnSpPr/>
              <p:nvPr/>
            </p:nvCxnSpPr>
            <p:spPr>
              <a:xfrm rot="10800000" flipH="1">
                <a:off x="713388" y="3717894"/>
                <a:ext cx="885900" cy="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 rot="10800000" flipH="1">
                <a:off x="960650" y="4001657"/>
                <a:ext cx="219900" cy="2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" name="Google Shape;35;p2"/>
            <p:cNvGrpSpPr/>
            <p:nvPr/>
          </p:nvGrpSpPr>
          <p:grpSpPr>
            <a:xfrm rot="-5400000">
              <a:off x="8430603" y="721212"/>
              <a:ext cx="475817" cy="475817"/>
              <a:chOff x="713388" y="3717894"/>
              <a:chExt cx="885900" cy="885900"/>
            </a:xfrm>
          </p:grpSpPr>
          <p:cxnSp>
            <p:nvCxnSpPr>
              <p:cNvPr id="36" name="Google Shape;36;p2"/>
              <p:cNvCxnSpPr/>
              <p:nvPr/>
            </p:nvCxnSpPr>
            <p:spPr>
              <a:xfrm rot="10800000" flipH="1">
                <a:off x="713388" y="3717894"/>
                <a:ext cx="885900" cy="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rot="10800000" flipH="1">
                <a:off x="847319" y="4001657"/>
                <a:ext cx="219900" cy="2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8" name="Google Shape;38;p2"/>
          <p:cNvSpPr txBox="1">
            <a:spLocks noGrp="1"/>
          </p:cNvSpPr>
          <p:nvPr>
            <p:ph type="ctrTitle"/>
          </p:nvPr>
        </p:nvSpPr>
        <p:spPr>
          <a:xfrm>
            <a:off x="2147575" y="1686875"/>
            <a:ext cx="4257300" cy="18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5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"/>
          <p:cNvSpPr txBox="1">
            <a:spLocks noGrp="1"/>
          </p:cNvSpPr>
          <p:nvPr>
            <p:ph type="subTitle" idx="1"/>
          </p:nvPr>
        </p:nvSpPr>
        <p:spPr>
          <a:xfrm>
            <a:off x="2147575" y="3543602"/>
            <a:ext cx="43434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_1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32"/>
          <p:cNvGrpSpPr/>
          <p:nvPr/>
        </p:nvGrpSpPr>
        <p:grpSpPr>
          <a:xfrm>
            <a:off x="75" y="-227"/>
            <a:ext cx="9144002" cy="5143727"/>
            <a:chOff x="75" y="-227"/>
            <a:chExt cx="9144002" cy="5143727"/>
          </a:xfrm>
        </p:grpSpPr>
        <p:grpSp>
          <p:nvGrpSpPr>
            <p:cNvPr id="650" name="Google Shape;650;p32"/>
            <p:cNvGrpSpPr/>
            <p:nvPr/>
          </p:nvGrpSpPr>
          <p:grpSpPr>
            <a:xfrm rot="10800000" flipH="1">
              <a:off x="7463462" y="-227"/>
              <a:ext cx="1680392" cy="1664522"/>
              <a:chOff x="498850" y="3224050"/>
              <a:chExt cx="1482350" cy="1468350"/>
            </a:xfrm>
          </p:grpSpPr>
          <p:sp>
            <p:nvSpPr>
              <p:cNvPr id="651" name="Google Shape;651;p32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2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2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4" name="Google Shape;654;p32"/>
            <p:cNvSpPr/>
            <p:nvPr/>
          </p:nvSpPr>
          <p:spPr>
            <a:xfrm>
              <a:off x="75" y="0"/>
              <a:ext cx="30222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50050" y="3816950"/>
              <a:ext cx="2865900" cy="1257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3787575" y="1570575"/>
              <a:ext cx="5356500" cy="69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7" name="Google Shape;657;p32"/>
            <p:cNvGrpSpPr/>
            <p:nvPr/>
          </p:nvGrpSpPr>
          <p:grpSpPr>
            <a:xfrm flipH="1">
              <a:off x="112873" y="2967791"/>
              <a:ext cx="2196102" cy="2175214"/>
              <a:chOff x="498850" y="3224050"/>
              <a:chExt cx="1482350" cy="1468350"/>
            </a:xfrm>
          </p:grpSpPr>
          <p:sp>
            <p:nvSpPr>
              <p:cNvPr id="658" name="Google Shape;658;p32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2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2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1" name="Google Shape;661;p32"/>
            <p:cNvSpPr/>
            <p:nvPr/>
          </p:nvSpPr>
          <p:spPr>
            <a:xfrm>
              <a:off x="77" y="-75"/>
              <a:ext cx="9144000" cy="5143500"/>
            </a:xfrm>
            <a:prstGeom prst="frame">
              <a:avLst>
                <a:gd name="adj1" fmla="val 23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32"/>
          <p:cNvSpPr txBox="1">
            <a:spLocks noGrp="1"/>
          </p:cNvSpPr>
          <p:nvPr>
            <p:ph type="title"/>
          </p:nvPr>
        </p:nvSpPr>
        <p:spPr>
          <a:xfrm>
            <a:off x="4104725" y="1671843"/>
            <a:ext cx="4045200" cy="6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3" name="Google Shape;663;p32"/>
          <p:cNvSpPr txBox="1">
            <a:spLocks noGrp="1"/>
          </p:cNvSpPr>
          <p:nvPr>
            <p:ph type="subTitle" idx="1"/>
          </p:nvPr>
        </p:nvSpPr>
        <p:spPr>
          <a:xfrm>
            <a:off x="4104725" y="2320250"/>
            <a:ext cx="4098600" cy="13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3"/>
          <p:cNvSpPr/>
          <p:nvPr/>
        </p:nvSpPr>
        <p:spPr>
          <a:xfrm>
            <a:off x="0" y="2115100"/>
            <a:ext cx="9144000" cy="69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3"/>
          <p:cNvSpPr/>
          <p:nvPr/>
        </p:nvSpPr>
        <p:spPr>
          <a:xfrm rot="5400000" flipH="1">
            <a:off x="5563688" y="1565125"/>
            <a:ext cx="5146800" cy="201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3"/>
          <p:cNvSpPr/>
          <p:nvPr/>
        </p:nvSpPr>
        <p:spPr>
          <a:xfrm rot="-5400000" flipH="1">
            <a:off x="7029002" y="124"/>
            <a:ext cx="2115000" cy="2115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3"/>
          <p:cNvSpPr/>
          <p:nvPr/>
        </p:nvSpPr>
        <p:spPr>
          <a:xfrm flipH="1">
            <a:off x="7028752" y="3028650"/>
            <a:ext cx="2115000" cy="21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3"/>
          <p:cNvSpPr/>
          <p:nvPr/>
        </p:nvSpPr>
        <p:spPr>
          <a:xfrm>
            <a:off x="77" y="-75"/>
            <a:ext cx="9144000" cy="5143500"/>
          </a:xfrm>
          <a:prstGeom prst="frame">
            <a:avLst>
              <a:gd name="adj1" fmla="val 23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3"/>
          <p:cNvSpPr txBox="1">
            <a:spLocks noGrp="1"/>
          </p:cNvSpPr>
          <p:nvPr>
            <p:ph type="title"/>
          </p:nvPr>
        </p:nvSpPr>
        <p:spPr>
          <a:xfrm>
            <a:off x="1132925" y="2216368"/>
            <a:ext cx="4045200" cy="6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1132925" y="3006050"/>
            <a:ext cx="3633900" cy="13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672" name="Google Shape;672;p33"/>
          <p:cNvGrpSpPr/>
          <p:nvPr/>
        </p:nvGrpSpPr>
        <p:grpSpPr>
          <a:xfrm rot="5400000">
            <a:off x="7408220" y="3409601"/>
            <a:ext cx="1622284" cy="1606815"/>
            <a:chOff x="459587" y="-3482949"/>
            <a:chExt cx="1482350" cy="1468350"/>
          </a:xfrm>
        </p:grpSpPr>
        <p:sp>
          <p:nvSpPr>
            <p:cNvPr id="673" name="Google Shape;673;p33"/>
            <p:cNvSpPr/>
            <p:nvPr/>
          </p:nvSpPr>
          <p:spPr>
            <a:xfrm rot="10800000" flipH="1">
              <a:off x="1702912" y="-2217324"/>
              <a:ext cx="239025" cy="202725"/>
            </a:xfrm>
            <a:custGeom>
              <a:avLst/>
              <a:gdLst/>
              <a:ahLst/>
              <a:cxnLst/>
              <a:rect l="l" t="t" r="r" b="b"/>
              <a:pathLst>
                <a:path w="9561" h="8109" extrusionOk="0">
                  <a:moveTo>
                    <a:pt x="8192" y="0"/>
                  </a:moveTo>
                  <a:lnTo>
                    <a:pt x="7192" y="988"/>
                  </a:lnTo>
                  <a:cubicBezTo>
                    <a:pt x="7192" y="1334"/>
                    <a:pt x="7192" y="1679"/>
                    <a:pt x="7204" y="2024"/>
                  </a:cubicBezTo>
                  <a:cubicBezTo>
                    <a:pt x="7227" y="3620"/>
                    <a:pt x="7299" y="5215"/>
                    <a:pt x="7346" y="6822"/>
                  </a:cubicBezTo>
                  <a:cubicBezTo>
                    <a:pt x="7358" y="7025"/>
                    <a:pt x="7346" y="7215"/>
                    <a:pt x="7346" y="7477"/>
                  </a:cubicBezTo>
                  <a:cubicBezTo>
                    <a:pt x="7055" y="7487"/>
                    <a:pt x="6767" y="7491"/>
                    <a:pt x="6476" y="7491"/>
                  </a:cubicBezTo>
                  <a:cubicBezTo>
                    <a:pt x="6080" y="7491"/>
                    <a:pt x="5677" y="7484"/>
                    <a:pt x="5251" y="7477"/>
                  </a:cubicBezTo>
                  <a:cubicBezTo>
                    <a:pt x="5310" y="5906"/>
                    <a:pt x="5370" y="4346"/>
                    <a:pt x="5394" y="2786"/>
                  </a:cubicBezTo>
                  <a:lnTo>
                    <a:pt x="5394" y="2786"/>
                  </a:lnTo>
                  <a:lnTo>
                    <a:pt x="4501" y="3691"/>
                  </a:lnTo>
                  <a:cubicBezTo>
                    <a:pt x="4525" y="4715"/>
                    <a:pt x="4560" y="5751"/>
                    <a:pt x="4596" y="6775"/>
                  </a:cubicBezTo>
                  <a:lnTo>
                    <a:pt x="4596" y="7418"/>
                  </a:lnTo>
                  <a:cubicBezTo>
                    <a:pt x="4419" y="7467"/>
                    <a:pt x="3906" y="7496"/>
                    <a:pt x="3414" y="7496"/>
                  </a:cubicBezTo>
                  <a:cubicBezTo>
                    <a:pt x="3078" y="7496"/>
                    <a:pt x="2751" y="7482"/>
                    <a:pt x="2548" y="7453"/>
                  </a:cubicBezTo>
                  <a:cubicBezTo>
                    <a:pt x="2560" y="6834"/>
                    <a:pt x="2572" y="6215"/>
                    <a:pt x="2584" y="5596"/>
                  </a:cubicBezTo>
                  <a:lnTo>
                    <a:pt x="2584" y="5596"/>
                  </a:lnTo>
                  <a:lnTo>
                    <a:pt x="1798" y="6382"/>
                  </a:lnTo>
                  <a:cubicBezTo>
                    <a:pt x="1798" y="6727"/>
                    <a:pt x="1810" y="7084"/>
                    <a:pt x="1810" y="7430"/>
                  </a:cubicBezTo>
                  <a:cubicBezTo>
                    <a:pt x="1504" y="7469"/>
                    <a:pt x="1190" y="7492"/>
                    <a:pt x="882" y="7492"/>
                  </a:cubicBezTo>
                  <a:cubicBezTo>
                    <a:pt x="818" y="7492"/>
                    <a:pt x="754" y="7491"/>
                    <a:pt x="691" y="7489"/>
                  </a:cubicBezTo>
                  <a:lnTo>
                    <a:pt x="0" y="8108"/>
                  </a:lnTo>
                  <a:cubicBezTo>
                    <a:pt x="3215" y="8049"/>
                    <a:pt x="6584" y="7989"/>
                    <a:pt x="9561" y="7941"/>
                  </a:cubicBezTo>
                  <a:lnTo>
                    <a:pt x="9561" y="7465"/>
                  </a:lnTo>
                  <a:lnTo>
                    <a:pt x="8001" y="7465"/>
                  </a:lnTo>
                  <a:cubicBezTo>
                    <a:pt x="8108" y="5239"/>
                    <a:pt x="8168" y="2488"/>
                    <a:pt x="8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 rot="10800000" flipH="1">
              <a:off x="528362" y="-3482949"/>
              <a:ext cx="1413575" cy="1243625"/>
            </a:xfrm>
            <a:custGeom>
              <a:avLst/>
              <a:gdLst/>
              <a:ahLst/>
              <a:cxnLst/>
              <a:rect l="l" t="t" r="r" b="b"/>
              <a:pathLst>
                <a:path w="56543" h="49745" extrusionOk="0">
                  <a:moveTo>
                    <a:pt x="34838" y="13228"/>
                  </a:moveTo>
                  <a:lnTo>
                    <a:pt x="34838" y="13240"/>
                  </a:lnTo>
                  <a:lnTo>
                    <a:pt x="46137" y="13430"/>
                  </a:lnTo>
                  <a:lnTo>
                    <a:pt x="46137" y="15074"/>
                  </a:lnTo>
                  <a:lnTo>
                    <a:pt x="34850" y="15264"/>
                  </a:lnTo>
                  <a:cubicBezTo>
                    <a:pt x="34778" y="14978"/>
                    <a:pt x="34766" y="13585"/>
                    <a:pt x="34838" y="13228"/>
                  </a:cubicBezTo>
                  <a:close/>
                  <a:moveTo>
                    <a:pt x="34993" y="15978"/>
                  </a:moveTo>
                  <a:lnTo>
                    <a:pt x="46137" y="16181"/>
                  </a:lnTo>
                  <a:lnTo>
                    <a:pt x="46137" y="17812"/>
                  </a:lnTo>
                  <a:lnTo>
                    <a:pt x="34993" y="18002"/>
                  </a:lnTo>
                  <a:lnTo>
                    <a:pt x="34993" y="15978"/>
                  </a:lnTo>
                  <a:close/>
                  <a:moveTo>
                    <a:pt x="34790" y="18693"/>
                  </a:moveTo>
                  <a:cubicBezTo>
                    <a:pt x="36695" y="18753"/>
                    <a:pt x="38588" y="18824"/>
                    <a:pt x="40481" y="18848"/>
                  </a:cubicBezTo>
                  <a:cubicBezTo>
                    <a:pt x="41109" y="18852"/>
                    <a:pt x="41697" y="18853"/>
                    <a:pt x="42286" y="18853"/>
                  </a:cubicBezTo>
                  <a:cubicBezTo>
                    <a:pt x="43465" y="18853"/>
                    <a:pt x="44645" y="18848"/>
                    <a:pt x="46137" y="18848"/>
                  </a:cubicBezTo>
                  <a:lnTo>
                    <a:pt x="46137" y="20538"/>
                  </a:lnTo>
                  <a:lnTo>
                    <a:pt x="34790" y="20753"/>
                  </a:lnTo>
                  <a:cubicBezTo>
                    <a:pt x="34790" y="20443"/>
                    <a:pt x="34790" y="20098"/>
                    <a:pt x="34790" y="19753"/>
                  </a:cubicBezTo>
                  <a:cubicBezTo>
                    <a:pt x="34778" y="19407"/>
                    <a:pt x="34790" y="19086"/>
                    <a:pt x="34790" y="18693"/>
                  </a:cubicBezTo>
                  <a:close/>
                  <a:moveTo>
                    <a:pt x="48649" y="9620"/>
                  </a:moveTo>
                  <a:cubicBezTo>
                    <a:pt x="48649" y="10061"/>
                    <a:pt x="48653" y="10119"/>
                    <a:pt x="48657" y="10119"/>
                  </a:cubicBezTo>
                  <a:cubicBezTo>
                    <a:pt x="48658" y="10119"/>
                    <a:pt x="48659" y="10112"/>
                    <a:pt x="48660" y="10112"/>
                  </a:cubicBezTo>
                  <a:cubicBezTo>
                    <a:pt x="48661" y="10112"/>
                    <a:pt x="48661" y="10118"/>
                    <a:pt x="48661" y="10144"/>
                  </a:cubicBezTo>
                  <a:cubicBezTo>
                    <a:pt x="48673" y="12061"/>
                    <a:pt x="48661" y="14038"/>
                    <a:pt x="48685" y="15943"/>
                  </a:cubicBezTo>
                  <a:cubicBezTo>
                    <a:pt x="48709" y="17467"/>
                    <a:pt x="48780" y="19014"/>
                    <a:pt x="48828" y="20538"/>
                  </a:cubicBezTo>
                  <a:lnTo>
                    <a:pt x="48828" y="21169"/>
                  </a:lnTo>
                  <a:cubicBezTo>
                    <a:pt x="48764" y="21172"/>
                    <a:pt x="48701" y="21173"/>
                    <a:pt x="48638" y="21173"/>
                  </a:cubicBezTo>
                  <a:cubicBezTo>
                    <a:pt x="48003" y="21173"/>
                    <a:pt x="47386" y="21073"/>
                    <a:pt x="46780" y="21062"/>
                  </a:cubicBezTo>
                  <a:cubicBezTo>
                    <a:pt x="46839" y="17264"/>
                    <a:pt x="46899" y="13347"/>
                    <a:pt x="46958" y="9620"/>
                  </a:cubicBezTo>
                  <a:close/>
                  <a:moveTo>
                    <a:pt x="51400" y="9882"/>
                  </a:moveTo>
                  <a:cubicBezTo>
                    <a:pt x="51400" y="10037"/>
                    <a:pt x="51411" y="10168"/>
                    <a:pt x="51411" y="10299"/>
                  </a:cubicBezTo>
                  <a:cubicBezTo>
                    <a:pt x="51411" y="12168"/>
                    <a:pt x="51411" y="14014"/>
                    <a:pt x="51435" y="15871"/>
                  </a:cubicBezTo>
                  <a:cubicBezTo>
                    <a:pt x="51459" y="17419"/>
                    <a:pt x="51530" y="19122"/>
                    <a:pt x="51578" y="20669"/>
                  </a:cubicBezTo>
                  <a:cubicBezTo>
                    <a:pt x="51578" y="20884"/>
                    <a:pt x="51578" y="20765"/>
                    <a:pt x="51578" y="21515"/>
                  </a:cubicBezTo>
                  <a:lnTo>
                    <a:pt x="49530" y="21515"/>
                  </a:lnTo>
                  <a:cubicBezTo>
                    <a:pt x="49590" y="17062"/>
                    <a:pt x="49649" y="13823"/>
                    <a:pt x="49709" y="10025"/>
                  </a:cubicBezTo>
                  <a:cubicBezTo>
                    <a:pt x="49947" y="10025"/>
                    <a:pt x="50221" y="9930"/>
                    <a:pt x="50507" y="9930"/>
                  </a:cubicBezTo>
                  <a:cubicBezTo>
                    <a:pt x="50780" y="9918"/>
                    <a:pt x="51066" y="9882"/>
                    <a:pt x="51400" y="9882"/>
                  </a:cubicBezTo>
                  <a:close/>
                  <a:moveTo>
                    <a:pt x="54305" y="9620"/>
                  </a:moveTo>
                  <a:lnTo>
                    <a:pt x="54305" y="10347"/>
                  </a:lnTo>
                  <a:cubicBezTo>
                    <a:pt x="54305" y="12121"/>
                    <a:pt x="54221" y="13895"/>
                    <a:pt x="54257" y="15669"/>
                  </a:cubicBezTo>
                  <a:cubicBezTo>
                    <a:pt x="54281" y="17288"/>
                    <a:pt x="54317" y="19086"/>
                    <a:pt x="54364" y="20705"/>
                  </a:cubicBezTo>
                  <a:cubicBezTo>
                    <a:pt x="54364" y="20908"/>
                    <a:pt x="54328" y="20765"/>
                    <a:pt x="54328" y="21515"/>
                  </a:cubicBezTo>
                  <a:lnTo>
                    <a:pt x="52221" y="21515"/>
                  </a:lnTo>
                  <a:cubicBezTo>
                    <a:pt x="52388" y="17062"/>
                    <a:pt x="52459" y="13347"/>
                    <a:pt x="52400" y="9620"/>
                  </a:cubicBezTo>
                  <a:close/>
                  <a:moveTo>
                    <a:pt x="34993" y="24396"/>
                  </a:moveTo>
                  <a:lnTo>
                    <a:pt x="34993" y="26468"/>
                  </a:lnTo>
                  <a:cubicBezTo>
                    <a:pt x="32031" y="26345"/>
                    <a:pt x="29084" y="26259"/>
                    <a:pt x="26129" y="26259"/>
                  </a:cubicBezTo>
                  <a:cubicBezTo>
                    <a:pt x="25365" y="26259"/>
                    <a:pt x="24602" y="26265"/>
                    <a:pt x="23837" y="26277"/>
                  </a:cubicBezTo>
                  <a:lnTo>
                    <a:pt x="23837" y="24587"/>
                  </a:lnTo>
                  <a:lnTo>
                    <a:pt x="34993" y="24396"/>
                  </a:lnTo>
                  <a:close/>
                  <a:moveTo>
                    <a:pt x="34993" y="27146"/>
                  </a:moveTo>
                  <a:lnTo>
                    <a:pt x="34993" y="29218"/>
                  </a:lnTo>
                  <a:cubicBezTo>
                    <a:pt x="32038" y="29105"/>
                    <a:pt x="29091" y="29021"/>
                    <a:pt x="25777" y="29021"/>
                  </a:cubicBezTo>
                  <a:cubicBezTo>
                    <a:pt x="24912" y="29021"/>
                    <a:pt x="24021" y="29027"/>
                    <a:pt x="23098" y="29040"/>
                  </a:cubicBezTo>
                  <a:lnTo>
                    <a:pt x="23098" y="27337"/>
                  </a:lnTo>
                  <a:cubicBezTo>
                    <a:pt x="27563" y="27265"/>
                    <a:pt x="31266" y="27206"/>
                    <a:pt x="34993" y="27146"/>
                  </a:cubicBezTo>
                  <a:close/>
                  <a:moveTo>
                    <a:pt x="34993" y="29909"/>
                  </a:moveTo>
                  <a:lnTo>
                    <a:pt x="34993" y="31921"/>
                  </a:lnTo>
                  <a:cubicBezTo>
                    <a:pt x="31266" y="31849"/>
                    <a:pt x="27551" y="31790"/>
                    <a:pt x="23098" y="31730"/>
                  </a:cubicBezTo>
                  <a:lnTo>
                    <a:pt x="23098" y="30099"/>
                  </a:lnTo>
                  <a:cubicBezTo>
                    <a:pt x="27563" y="30028"/>
                    <a:pt x="31266" y="29968"/>
                    <a:pt x="34993" y="29909"/>
                  </a:cubicBezTo>
                  <a:close/>
                  <a:moveTo>
                    <a:pt x="41611" y="21278"/>
                  </a:moveTo>
                  <a:cubicBezTo>
                    <a:pt x="42042" y="21278"/>
                    <a:pt x="42515" y="21299"/>
                    <a:pt x="42756" y="21336"/>
                  </a:cubicBezTo>
                  <a:cubicBezTo>
                    <a:pt x="42684" y="25087"/>
                    <a:pt x="42625" y="28932"/>
                    <a:pt x="42565" y="32647"/>
                  </a:cubicBezTo>
                  <a:lnTo>
                    <a:pt x="40934" y="32647"/>
                  </a:lnTo>
                  <a:cubicBezTo>
                    <a:pt x="40862" y="28944"/>
                    <a:pt x="40803" y="25087"/>
                    <a:pt x="40732" y="21336"/>
                  </a:cubicBezTo>
                  <a:cubicBezTo>
                    <a:pt x="40846" y="21296"/>
                    <a:pt x="41211" y="21278"/>
                    <a:pt x="41611" y="21278"/>
                  </a:cubicBezTo>
                  <a:close/>
                  <a:moveTo>
                    <a:pt x="37255" y="21515"/>
                  </a:moveTo>
                  <a:lnTo>
                    <a:pt x="37064" y="32659"/>
                  </a:lnTo>
                  <a:lnTo>
                    <a:pt x="35374" y="32659"/>
                  </a:lnTo>
                  <a:lnTo>
                    <a:pt x="35374" y="32218"/>
                  </a:lnTo>
                  <a:cubicBezTo>
                    <a:pt x="35350" y="29778"/>
                    <a:pt x="35350" y="27301"/>
                    <a:pt x="35314" y="24872"/>
                  </a:cubicBezTo>
                  <a:cubicBezTo>
                    <a:pt x="35302" y="23848"/>
                    <a:pt x="35231" y="22955"/>
                    <a:pt x="35195" y="21931"/>
                  </a:cubicBezTo>
                  <a:cubicBezTo>
                    <a:pt x="35195" y="21753"/>
                    <a:pt x="35195" y="21515"/>
                    <a:pt x="35195" y="21515"/>
                  </a:cubicBezTo>
                  <a:close/>
                  <a:moveTo>
                    <a:pt x="39278" y="21228"/>
                  </a:moveTo>
                  <a:cubicBezTo>
                    <a:pt x="39542" y="21228"/>
                    <a:pt x="39808" y="21238"/>
                    <a:pt x="40041" y="21265"/>
                  </a:cubicBezTo>
                  <a:cubicBezTo>
                    <a:pt x="40041" y="22503"/>
                    <a:pt x="39934" y="23729"/>
                    <a:pt x="39922" y="24968"/>
                  </a:cubicBezTo>
                  <a:cubicBezTo>
                    <a:pt x="39910" y="26218"/>
                    <a:pt x="39874" y="27551"/>
                    <a:pt x="39862" y="28825"/>
                  </a:cubicBezTo>
                  <a:cubicBezTo>
                    <a:pt x="39850" y="30087"/>
                    <a:pt x="39862" y="31171"/>
                    <a:pt x="39862" y="32659"/>
                  </a:cubicBezTo>
                  <a:lnTo>
                    <a:pt x="38184" y="32659"/>
                  </a:lnTo>
                  <a:cubicBezTo>
                    <a:pt x="38112" y="28944"/>
                    <a:pt x="38053" y="25087"/>
                    <a:pt x="37993" y="21336"/>
                  </a:cubicBezTo>
                  <a:cubicBezTo>
                    <a:pt x="38148" y="21279"/>
                    <a:pt x="38705" y="21228"/>
                    <a:pt x="39278" y="21228"/>
                  </a:cubicBezTo>
                  <a:close/>
                  <a:moveTo>
                    <a:pt x="45494" y="21515"/>
                  </a:moveTo>
                  <a:cubicBezTo>
                    <a:pt x="45434" y="25230"/>
                    <a:pt x="45375" y="28885"/>
                    <a:pt x="45315" y="32683"/>
                  </a:cubicBezTo>
                  <a:cubicBezTo>
                    <a:pt x="45077" y="32683"/>
                    <a:pt x="44803" y="32623"/>
                    <a:pt x="44530" y="32623"/>
                  </a:cubicBezTo>
                  <a:cubicBezTo>
                    <a:pt x="44256" y="32623"/>
                    <a:pt x="43970" y="32588"/>
                    <a:pt x="43660" y="32588"/>
                  </a:cubicBezTo>
                  <a:cubicBezTo>
                    <a:pt x="43649" y="32457"/>
                    <a:pt x="43625" y="32338"/>
                    <a:pt x="43625" y="32230"/>
                  </a:cubicBezTo>
                  <a:cubicBezTo>
                    <a:pt x="43601" y="29575"/>
                    <a:pt x="43589" y="26896"/>
                    <a:pt x="43553" y="24229"/>
                  </a:cubicBezTo>
                  <a:cubicBezTo>
                    <a:pt x="43541" y="23384"/>
                    <a:pt x="43482" y="22682"/>
                    <a:pt x="43446" y="21836"/>
                  </a:cubicBezTo>
                  <a:cubicBezTo>
                    <a:pt x="43434" y="21693"/>
                    <a:pt x="43446" y="21515"/>
                    <a:pt x="43446" y="21515"/>
                  </a:cubicBezTo>
                  <a:close/>
                  <a:moveTo>
                    <a:pt x="34993" y="33135"/>
                  </a:moveTo>
                  <a:cubicBezTo>
                    <a:pt x="37949" y="33268"/>
                    <a:pt x="40905" y="33340"/>
                    <a:pt x="43862" y="33340"/>
                  </a:cubicBezTo>
                  <a:cubicBezTo>
                    <a:pt x="44620" y="33340"/>
                    <a:pt x="45379" y="33335"/>
                    <a:pt x="46137" y="33326"/>
                  </a:cubicBezTo>
                  <a:lnTo>
                    <a:pt x="46137" y="35028"/>
                  </a:lnTo>
                  <a:cubicBezTo>
                    <a:pt x="46042" y="35052"/>
                    <a:pt x="45935" y="35064"/>
                    <a:pt x="45839" y="35064"/>
                  </a:cubicBezTo>
                  <a:cubicBezTo>
                    <a:pt x="43172" y="35088"/>
                    <a:pt x="40505" y="35100"/>
                    <a:pt x="37850" y="35135"/>
                  </a:cubicBezTo>
                  <a:cubicBezTo>
                    <a:pt x="37017" y="35147"/>
                    <a:pt x="36279" y="35207"/>
                    <a:pt x="35445" y="35231"/>
                  </a:cubicBezTo>
                  <a:lnTo>
                    <a:pt x="34993" y="35231"/>
                  </a:lnTo>
                  <a:lnTo>
                    <a:pt x="34993" y="33135"/>
                  </a:lnTo>
                  <a:close/>
                  <a:moveTo>
                    <a:pt x="11954" y="35933"/>
                  </a:moveTo>
                  <a:lnTo>
                    <a:pt x="23098" y="36136"/>
                  </a:lnTo>
                  <a:lnTo>
                    <a:pt x="23098" y="37767"/>
                  </a:lnTo>
                  <a:lnTo>
                    <a:pt x="11954" y="37957"/>
                  </a:lnTo>
                  <a:lnTo>
                    <a:pt x="11954" y="35933"/>
                  </a:lnTo>
                  <a:close/>
                  <a:moveTo>
                    <a:pt x="34993" y="35945"/>
                  </a:moveTo>
                  <a:lnTo>
                    <a:pt x="46137" y="36124"/>
                  </a:lnTo>
                  <a:lnTo>
                    <a:pt x="46137" y="37791"/>
                  </a:lnTo>
                  <a:cubicBezTo>
                    <a:pt x="46018" y="37814"/>
                    <a:pt x="45899" y="37826"/>
                    <a:pt x="45792" y="37826"/>
                  </a:cubicBezTo>
                  <a:cubicBezTo>
                    <a:pt x="43137" y="37850"/>
                    <a:pt x="40493" y="37862"/>
                    <a:pt x="37838" y="37898"/>
                  </a:cubicBezTo>
                  <a:cubicBezTo>
                    <a:pt x="36993" y="37910"/>
                    <a:pt x="36243" y="37969"/>
                    <a:pt x="35398" y="38005"/>
                  </a:cubicBezTo>
                  <a:cubicBezTo>
                    <a:pt x="35342" y="38009"/>
                    <a:pt x="35278" y="38010"/>
                    <a:pt x="35218" y="38010"/>
                  </a:cubicBezTo>
                  <a:cubicBezTo>
                    <a:pt x="35099" y="38010"/>
                    <a:pt x="34993" y="38005"/>
                    <a:pt x="34993" y="38005"/>
                  </a:cubicBezTo>
                  <a:lnTo>
                    <a:pt x="34993" y="35945"/>
                  </a:lnTo>
                  <a:close/>
                  <a:moveTo>
                    <a:pt x="11954" y="38684"/>
                  </a:moveTo>
                  <a:lnTo>
                    <a:pt x="23098" y="38886"/>
                  </a:lnTo>
                  <a:lnTo>
                    <a:pt x="23098" y="40517"/>
                  </a:lnTo>
                  <a:lnTo>
                    <a:pt x="11954" y="40708"/>
                  </a:lnTo>
                  <a:lnTo>
                    <a:pt x="11954" y="38684"/>
                  </a:lnTo>
                  <a:close/>
                  <a:moveTo>
                    <a:pt x="34993" y="38695"/>
                  </a:moveTo>
                  <a:lnTo>
                    <a:pt x="46137" y="38874"/>
                  </a:lnTo>
                  <a:lnTo>
                    <a:pt x="46137" y="40541"/>
                  </a:lnTo>
                  <a:cubicBezTo>
                    <a:pt x="46018" y="40553"/>
                    <a:pt x="45899" y="40565"/>
                    <a:pt x="45792" y="40565"/>
                  </a:cubicBezTo>
                  <a:cubicBezTo>
                    <a:pt x="43196" y="40589"/>
                    <a:pt x="40601" y="40600"/>
                    <a:pt x="38005" y="40636"/>
                  </a:cubicBezTo>
                  <a:cubicBezTo>
                    <a:pt x="37112" y="40648"/>
                    <a:pt x="36314" y="40708"/>
                    <a:pt x="35433" y="40743"/>
                  </a:cubicBezTo>
                  <a:cubicBezTo>
                    <a:pt x="35374" y="40747"/>
                    <a:pt x="35305" y="40749"/>
                    <a:pt x="35240" y="40749"/>
                  </a:cubicBezTo>
                  <a:cubicBezTo>
                    <a:pt x="35109" y="40749"/>
                    <a:pt x="34993" y="40743"/>
                    <a:pt x="34993" y="40743"/>
                  </a:cubicBezTo>
                  <a:lnTo>
                    <a:pt x="34993" y="38695"/>
                  </a:lnTo>
                  <a:close/>
                  <a:moveTo>
                    <a:pt x="11942" y="41434"/>
                  </a:moveTo>
                  <a:lnTo>
                    <a:pt x="23098" y="41636"/>
                  </a:lnTo>
                  <a:lnTo>
                    <a:pt x="23098" y="43279"/>
                  </a:lnTo>
                  <a:cubicBezTo>
                    <a:pt x="23098" y="43291"/>
                    <a:pt x="23063" y="43315"/>
                    <a:pt x="22955" y="43315"/>
                  </a:cubicBezTo>
                  <a:cubicBezTo>
                    <a:pt x="20503" y="43339"/>
                    <a:pt x="18133" y="43351"/>
                    <a:pt x="15693" y="43387"/>
                  </a:cubicBezTo>
                  <a:cubicBezTo>
                    <a:pt x="14645" y="43398"/>
                    <a:pt x="13561" y="43458"/>
                    <a:pt x="12514" y="43494"/>
                  </a:cubicBezTo>
                  <a:lnTo>
                    <a:pt x="11942" y="43494"/>
                  </a:lnTo>
                  <a:lnTo>
                    <a:pt x="11942" y="41434"/>
                  </a:lnTo>
                  <a:close/>
                  <a:moveTo>
                    <a:pt x="34790" y="41410"/>
                  </a:moveTo>
                  <a:cubicBezTo>
                    <a:pt x="36064" y="41410"/>
                    <a:pt x="37314" y="41505"/>
                    <a:pt x="38565" y="41517"/>
                  </a:cubicBezTo>
                  <a:cubicBezTo>
                    <a:pt x="39827" y="41529"/>
                    <a:pt x="41077" y="41565"/>
                    <a:pt x="42327" y="41577"/>
                  </a:cubicBezTo>
                  <a:cubicBezTo>
                    <a:pt x="42744" y="41581"/>
                    <a:pt x="43141" y="41582"/>
                    <a:pt x="43540" y="41582"/>
                  </a:cubicBezTo>
                  <a:cubicBezTo>
                    <a:pt x="44338" y="41582"/>
                    <a:pt x="45145" y="41577"/>
                    <a:pt x="46137" y="41577"/>
                  </a:cubicBezTo>
                  <a:lnTo>
                    <a:pt x="46137" y="43291"/>
                  </a:lnTo>
                  <a:cubicBezTo>
                    <a:pt x="46030" y="43315"/>
                    <a:pt x="45935" y="43327"/>
                    <a:pt x="45827" y="43327"/>
                  </a:cubicBezTo>
                  <a:cubicBezTo>
                    <a:pt x="43387" y="43339"/>
                    <a:pt x="40934" y="43351"/>
                    <a:pt x="38481" y="43387"/>
                  </a:cubicBezTo>
                  <a:cubicBezTo>
                    <a:pt x="37445" y="43398"/>
                    <a:pt x="36386" y="43470"/>
                    <a:pt x="35338" y="43506"/>
                  </a:cubicBezTo>
                  <a:lnTo>
                    <a:pt x="34802" y="43506"/>
                  </a:lnTo>
                  <a:cubicBezTo>
                    <a:pt x="34766" y="43160"/>
                    <a:pt x="34790" y="42815"/>
                    <a:pt x="34790" y="42470"/>
                  </a:cubicBezTo>
                  <a:cubicBezTo>
                    <a:pt x="34778" y="42113"/>
                    <a:pt x="34790" y="41791"/>
                    <a:pt x="34790" y="41410"/>
                  </a:cubicBezTo>
                  <a:close/>
                  <a:moveTo>
                    <a:pt x="54150" y="32659"/>
                  </a:moveTo>
                  <a:cubicBezTo>
                    <a:pt x="54150" y="32659"/>
                    <a:pt x="54162" y="32933"/>
                    <a:pt x="54162" y="33088"/>
                  </a:cubicBezTo>
                  <a:cubicBezTo>
                    <a:pt x="54162" y="34885"/>
                    <a:pt x="54150" y="36659"/>
                    <a:pt x="54186" y="38469"/>
                  </a:cubicBezTo>
                  <a:cubicBezTo>
                    <a:pt x="54209" y="40065"/>
                    <a:pt x="54281" y="41612"/>
                    <a:pt x="54328" y="43208"/>
                  </a:cubicBezTo>
                  <a:lnTo>
                    <a:pt x="54328" y="43803"/>
                  </a:lnTo>
                  <a:lnTo>
                    <a:pt x="52221" y="43803"/>
                  </a:lnTo>
                  <a:cubicBezTo>
                    <a:pt x="52388" y="40088"/>
                    <a:pt x="52459" y="36374"/>
                    <a:pt x="52400" y="32659"/>
                  </a:cubicBezTo>
                  <a:close/>
                  <a:moveTo>
                    <a:pt x="25039" y="32528"/>
                  </a:moveTo>
                  <a:cubicBezTo>
                    <a:pt x="25325" y="32528"/>
                    <a:pt x="25611" y="32540"/>
                    <a:pt x="25932" y="32540"/>
                  </a:cubicBezTo>
                  <a:cubicBezTo>
                    <a:pt x="25932" y="32707"/>
                    <a:pt x="25956" y="32849"/>
                    <a:pt x="25956" y="32992"/>
                  </a:cubicBezTo>
                  <a:cubicBezTo>
                    <a:pt x="25956" y="34897"/>
                    <a:pt x="25956" y="36814"/>
                    <a:pt x="25980" y="38731"/>
                  </a:cubicBezTo>
                  <a:cubicBezTo>
                    <a:pt x="26003" y="40243"/>
                    <a:pt x="26075" y="41732"/>
                    <a:pt x="26123" y="43244"/>
                  </a:cubicBezTo>
                  <a:lnTo>
                    <a:pt x="26123" y="43803"/>
                  </a:lnTo>
                  <a:lnTo>
                    <a:pt x="24075" y="43815"/>
                  </a:lnTo>
                  <a:cubicBezTo>
                    <a:pt x="24134" y="40100"/>
                    <a:pt x="24194" y="36338"/>
                    <a:pt x="24253" y="32528"/>
                  </a:cubicBezTo>
                  <a:cubicBezTo>
                    <a:pt x="24412" y="32528"/>
                    <a:pt x="24587" y="32533"/>
                    <a:pt x="24767" y="32533"/>
                  </a:cubicBezTo>
                  <a:cubicBezTo>
                    <a:pt x="24857" y="32533"/>
                    <a:pt x="24948" y="32532"/>
                    <a:pt x="25039" y="32528"/>
                  </a:cubicBezTo>
                  <a:close/>
                  <a:moveTo>
                    <a:pt x="27789" y="32528"/>
                  </a:moveTo>
                  <a:cubicBezTo>
                    <a:pt x="28075" y="32528"/>
                    <a:pt x="28361" y="32540"/>
                    <a:pt x="28682" y="32540"/>
                  </a:cubicBezTo>
                  <a:cubicBezTo>
                    <a:pt x="28682" y="32707"/>
                    <a:pt x="28706" y="32849"/>
                    <a:pt x="28706" y="32992"/>
                  </a:cubicBezTo>
                  <a:cubicBezTo>
                    <a:pt x="28706" y="34850"/>
                    <a:pt x="28706" y="36707"/>
                    <a:pt x="28730" y="38564"/>
                  </a:cubicBezTo>
                  <a:cubicBezTo>
                    <a:pt x="28754" y="40112"/>
                    <a:pt x="28825" y="41624"/>
                    <a:pt x="28873" y="43172"/>
                  </a:cubicBezTo>
                  <a:lnTo>
                    <a:pt x="28873" y="43803"/>
                  </a:lnTo>
                  <a:lnTo>
                    <a:pt x="26825" y="43815"/>
                  </a:lnTo>
                  <a:cubicBezTo>
                    <a:pt x="26885" y="40088"/>
                    <a:pt x="26944" y="36338"/>
                    <a:pt x="27004" y="32528"/>
                  </a:cubicBezTo>
                  <a:cubicBezTo>
                    <a:pt x="27162" y="32528"/>
                    <a:pt x="27337" y="32533"/>
                    <a:pt x="27517" y="32533"/>
                  </a:cubicBezTo>
                  <a:cubicBezTo>
                    <a:pt x="27607" y="32533"/>
                    <a:pt x="27698" y="32532"/>
                    <a:pt x="27789" y="32528"/>
                  </a:cubicBezTo>
                  <a:close/>
                  <a:moveTo>
                    <a:pt x="31266" y="32671"/>
                  </a:moveTo>
                  <a:lnTo>
                    <a:pt x="31266" y="33052"/>
                  </a:lnTo>
                  <a:cubicBezTo>
                    <a:pt x="31266" y="34826"/>
                    <a:pt x="31349" y="36600"/>
                    <a:pt x="31385" y="38374"/>
                  </a:cubicBezTo>
                  <a:cubicBezTo>
                    <a:pt x="31409" y="40005"/>
                    <a:pt x="31528" y="41589"/>
                    <a:pt x="31576" y="43220"/>
                  </a:cubicBezTo>
                  <a:cubicBezTo>
                    <a:pt x="31576" y="43422"/>
                    <a:pt x="31623" y="43815"/>
                    <a:pt x="31623" y="43815"/>
                  </a:cubicBezTo>
                  <a:lnTo>
                    <a:pt x="29528" y="43815"/>
                  </a:lnTo>
                  <a:cubicBezTo>
                    <a:pt x="29682" y="40092"/>
                    <a:pt x="29766" y="36382"/>
                    <a:pt x="29707" y="32671"/>
                  </a:cubicBezTo>
                  <a:close/>
                  <a:moveTo>
                    <a:pt x="34183" y="32540"/>
                  </a:moveTo>
                  <a:cubicBezTo>
                    <a:pt x="34183" y="32695"/>
                    <a:pt x="34207" y="32838"/>
                    <a:pt x="34207" y="32992"/>
                  </a:cubicBezTo>
                  <a:cubicBezTo>
                    <a:pt x="34207" y="34207"/>
                    <a:pt x="34183" y="35409"/>
                    <a:pt x="34207" y="36624"/>
                  </a:cubicBezTo>
                  <a:cubicBezTo>
                    <a:pt x="34219" y="38374"/>
                    <a:pt x="34266" y="40124"/>
                    <a:pt x="34302" y="41863"/>
                  </a:cubicBezTo>
                  <a:cubicBezTo>
                    <a:pt x="34314" y="42434"/>
                    <a:pt x="34350" y="42958"/>
                    <a:pt x="34374" y="43529"/>
                  </a:cubicBezTo>
                  <a:cubicBezTo>
                    <a:pt x="34374" y="43625"/>
                    <a:pt x="34374" y="43720"/>
                    <a:pt x="34350" y="43827"/>
                  </a:cubicBezTo>
                  <a:lnTo>
                    <a:pt x="32266" y="43827"/>
                  </a:lnTo>
                  <a:cubicBezTo>
                    <a:pt x="32433" y="40092"/>
                    <a:pt x="32516" y="36334"/>
                    <a:pt x="32457" y="32540"/>
                  </a:cubicBezTo>
                  <a:close/>
                  <a:moveTo>
                    <a:pt x="48649" y="32659"/>
                  </a:moveTo>
                  <a:cubicBezTo>
                    <a:pt x="48661" y="32778"/>
                    <a:pt x="48661" y="32897"/>
                    <a:pt x="48661" y="33016"/>
                  </a:cubicBezTo>
                  <a:cubicBezTo>
                    <a:pt x="48673" y="34945"/>
                    <a:pt x="48661" y="36850"/>
                    <a:pt x="48685" y="38779"/>
                  </a:cubicBezTo>
                  <a:cubicBezTo>
                    <a:pt x="48709" y="40279"/>
                    <a:pt x="48780" y="41779"/>
                    <a:pt x="48828" y="43279"/>
                  </a:cubicBezTo>
                  <a:lnTo>
                    <a:pt x="48828" y="43898"/>
                  </a:lnTo>
                  <a:cubicBezTo>
                    <a:pt x="48221" y="43919"/>
                    <a:pt x="47633" y="43948"/>
                    <a:pt x="47054" y="43948"/>
                  </a:cubicBezTo>
                  <a:cubicBezTo>
                    <a:pt x="46962" y="43948"/>
                    <a:pt x="46871" y="43948"/>
                    <a:pt x="46780" y="43946"/>
                  </a:cubicBezTo>
                  <a:cubicBezTo>
                    <a:pt x="46839" y="40148"/>
                    <a:pt x="46899" y="36374"/>
                    <a:pt x="46958" y="32659"/>
                  </a:cubicBezTo>
                  <a:close/>
                  <a:moveTo>
                    <a:pt x="51364" y="32659"/>
                  </a:moveTo>
                  <a:cubicBezTo>
                    <a:pt x="51423" y="36386"/>
                    <a:pt x="51483" y="40136"/>
                    <a:pt x="51542" y="43887"/>
                  </a:cubicBezTo>
                  <a:cubicBezTo>
                    <a:pt x="51370" y="43939"/>
                    <a:pt x="50794" y="43972"/>
                    <a:pt x="50280" y="43972"/>
                  </a:cubicBezTo>
                  <a:cubicBezTo>
                    <a:pt x="49976" y="43972"/>
                    <a:pt x="49694" y="43961"/>
                    <a:pt x="49530" y="43934"/>
                  </a:cubicBezTo>
                  <a:cubicBezTo>
                    <a:pt x="49590" y="40172"/>
                    <a:pt x="49649" y="36374"/>
                    <a:pt x="49709" y="32659"/>
                  </a:cubicBezTo>
                  <a:close/>
                  <a:moveTo>
                    <a:pt x="34993" y="44351"/>
                  </a:moveTo>
                  <a:lnTo>
                    <a:pt x="34993" y="44363"/>
                  </a:lnTo>
                  <a:lnTo>
                    <a:pt x="34993" y="46423"/>
                  </a:lnTo>
                  <a:cubicBezTo>
                    <a:pt x="32129" y="46304"/>
                    <a:pt x="29272" y="46220"/>
                    <a:pt x="26082" y="46220"/>
                  </a:cubicBezTo>
                  <a:cubicBezTo>
                    <a:pt x="25121" y="46220"/>
                    <a:pt x="24129" y="46227"/>
                    <a:pt x="23098" y="46244"/>
                  </a:cubicBezTo>
                  <a:lnTo>
                    <a:pt x="23098" y="44541"/>
                  </a:lnTo>
                  <a:cubicBezTo>
                    <a:pt x="27563" y="44482"/>
                    <a:pt x="31278" y="44410"/>
                    <a:pt x="34993" y="44351"/>
                  </a:cubicBezTo>
                  <a:close/>
                  <a:moveTo>
                    <a:pt x="11954" y="47101"/>
                  </a:moveTo>
                  <a:lnTo>
                    <a:pt x="11954" y="49173"/>
                  </a:lnTo>
                  <a:cubicBezTo>
                    <a:pt x="9002" y="49050"/>
                    <a:pt x="6035" y="48965"/>
                    <a:pt x="3040" y="48965"/>
                  </a:cubicBezTo>
                  <a:cubicBezTo>
                    <a:pt x="2267" y="48965"/>
                    <a:pt x="1492" y="48970"/>
                    <a:pt x="715" y="48982"/>
                  </a:cubicBezTo>
                  <a:cubicBezTo>
                    <a:pt x="703" y="48899"/>
                    <a:pt x="703" y="48804"/>
                    <a:pt x="715" y="48709"/>
                  </a:cubicBezTo>
                  <a:cubicBezTo>
                    <a:pt x="715" y="48244"/>
                    <a:pt x="679" y="47768"/>
                    <a:pt x="679" y="47292"/>
                  </a:cubicBezTo>
                  <a:lnTo>
                    <a:pt x="11954" y="47101"/>
                  </a:lnTo>
                  <a:close/>
                  <a:moveTo>
                    <a:pt x="34993" y="47101"/>
                  </a:moveTo>
                  <a:lnTo>
                    <a:pt x="34993" y="49173"/>
                  </a:lnTo>
                  <a:cubicBezTo>
                    <a:pt x="32083" y="49061"/>
                    <a:pt x="29064" y="48972"/>
                    <a:pt x="26079" y="48972"/>
                  </a:cubicBezTo>
                  <a:cubicBezTo>
                    <a:pt x="25240" y="48972"/>
                    <a:pt x="24405" y="48979"/>
                    <a:pt x="23575" y="48994"/>
                  </a:cubicBezTo>
                  <a:cubicBezTo>
                    <a:pt x="23575" y="48840"/>
                    <a:pt x="23503" y="48732"/>
                    <a:pt x="23503" y="48625"/>
                  </a:cubicBezTo>
                  <a:cubicBezTo>
                    <a:pt x="23503" y="48185"/>
                    <a:pt x="23587" y="47744"/>
                    <a:pt x="23587" y="47292"/>
                  </a:cubicBezTo>
                  <a:cubicBezTo>
                    <a:pt x="27373" y="47232"/>
                    <a:pt x="31266" y="47173"/>
                    <a:pt x="34993" y="47101"/>
                  </a:cubicBezTo>
                  <a:close/>
                  <a:moveTo>
                    <a:pt x="46137" y="0"/>
                  </a:moveTo>
                  <a:lnTo>
                    <a:pt x="45446" y="607"/>
                  </a:lnTo>
                  <a:cubicBezTo>
                    <a:pt x="45399" y="3644"/>
                    <a:pt x="45375" y="6656"/>
                    <a:pt x="45315" y="9632"/>
                  </a:cubicBezTo>
                  <a:lnTo>
                    <a:pt x="43660" y="9632"/>
                  </a:lnTo>
                  <a:cubicBezTo>
                    <a:pt x="43637" y="9561"/>
                    <a:pt x="43625" y="9489"/>
                    <a:pt x="43637" y="9418"/>
                  </a:cubicBezTo>
                  <a:cubicBezTo>
                    <a:pt x="43613" y="7120"/>
                    <a:pt x="43589" y="4858"/>
                    <a:pt x="43565" y="2548"/>
                  </a:cubicBezTo>
                  <a:lnTo>
                    <a:pt x="42672" y="3382"/>
                  </a:lnTo>
                  <a:cubicBezTo>
                    <a:pt x="42637" y="5477"/>
                    <a:pt x="42601" y="7394"/>
                    <a:pt x="42577" y="9632"/>
                  </a:cubicBezTo>
                  <a:lnTo>
                    <a:pt x="40934" y="9632"/>
                  </a:lnTo>
                  <a:cubicBezTo>
                    <a:pt x="40910" y="8144"/>
                    <a:pt x="40886" y="6727"/>
                    <a:pt x="40862" y="5227"/>
                  </a:cubicBezTo>
                  <a:lnTo>
                    <a:pt x="39874" y="6251"/>
                  </a:lnTo>
                  <a:cubicBezTo>
                    <a:pt x="39862" y="7430"/>
                    <a:pt x="39839" y="8632"/>
                    <a:pt x="39827" y="9823"/>
                  </a:cubicBezTo>
                  <a:cubicBezTo>
                    <a:pt x="39303" y="9835"/>
                    <a:pt x="38743" y="9835"/>
                    <a:pt x="38136" y="9835"/>
                  </a:cubicBezTo>
                  <a:cubicBezTo>
                    <a:pt x="38136" y="9680"/>
                    <a:pt x="38124" y="9537"/>
                    <a:pt x="38124" y="9406"/>
                  </a:cubicBezTo>
                  <a:cubicBezTo>
                    <a:pt x="38124" y="8954"/>
                    <a:pt x="38124" y="8513"/>
                    <a:pt x="38112" y="8061"/>
                  </a:cubicBezTo>
                  <a:lnTo>
                    <a:pt x="37088" y="9001"/>
                  </a:lnTo>
                  <a:lnTo>
                    <a:pt x="37088" y="9632"/>
                  </a:lnTo>
                  <a:lnTo>
                    <a:pt x="36350" y="9632"/>
                  </a:lnTo>
                  <a:lnTo>
                    <a:pt x="35719" y="10382"/>
                  </a:lnTo>
                  <a:cubicBezTo>
                    <a:pt x="38757" y="10507"/>
                    <a:pt x="41614" y="10641"/>
                    <a:pt x="44765" y="10641"/>
                  </a:cubicBezTo>
                  <a:cubicBezTo>
                    <a:pt x="45220" y="10641"/>
                    <a:pt x="45681" y="10638"/>
                    <a:pt x="46149" y="10632"/>
                  </a:cubicBezTo>
                  <a:lnTo>
                    <a:pt x="46149" y="12323"/>
                  </a:lnTo>
                  <a:lnTo>
                    <a:pt x="35005" y="12526"/>
                  </a:lnTo>
                  <a:lnTo>
                    <a:pt x="35005" y="11371"/>
                  </a:lnTo>
                  <a:lnTo>
                    <a:pt x="34278" y="12156"/>
                  </a:lnTo>
                  <a:cubicBezTo>
                    <a:pt x="34326" y="15216"/>
                    <a:pt x="34290" y="17812"/>
                    <a:pt x="34338" y="21515"/>
                  </a:cubicBezTo>
                  <a:lnTo>
                    <a:pt x="32278" y="21515"/>
                  </a:lnTo>
                  <a:cubicBezTo>
                    <a:pt x="32373" y="18538"/>
                    <a:pt x="32445" y="16371"/>
                    <a:pt x="32469" y="13883"/>
                  </a:cubicBezTo>
                  <a:lnTo>
                    <a:pt x="32469" y="13883"/>
                  </a:lnTo>
                  <a:lnTo>
                    <a:pt x="31468" y="14788"/>
                  </a:lnTo>
                  <a:lnTo>
                    <a:pt x="31468" y="15669"/>
                  </a:lnTo>
                  <a:cubicBezTo>
                    <a:pt x="31492" y="17312"/>
                    <a:pt x="31564" y="19098"/>
                    <a:pt x="31623" y="20729"/>
                  </a:cubicBezTo>
                  <a:lnTo>
                    <a:pt x="31623" y="21515"/>
                  </a:lnTo>
                  <a:lnTo>
                    <a:pt x="29528" y="21515"/>
                  </a:lnTo>
                  <a:cubicBezTo>
                    <a:pt x="29587" y="19276"/>
                    <a:pt x="29635" y="18229"/>
                    <a:pt x="29671" y="16669"/>
                  </a:cubicBezTo>
                  <a:lnTo>
                    <a:pt x="29671" y="16669"/>
                  </a:lnTo>
                  <a:lnTo>
                    <a:pt x="28766" y="17479"/>
                  </a:lnTo>
                  <a:cubicBezTo>
                    <a:pt x="28801" y="18526"/>
                    <a:pt x="28837" y="19681"/>
                    <a:pt x="28873" y="20717"/>
                  </a:cubicBezTo>
                  <a:lnTo>
                    <a:pt x="28873" y="21515"/>
                  </a:lnTo>
                  <a:lnTo>
                    <a:pt x="26825" y="21515"/>
                  </a:lnTo>
                  <a:cubicBezTo>
                    <a:pt x="26837" y="20765"/>
                    <a:pt x="26849" y="20098"/>
                    <a:pt x="26861" y="19479"/>
                  </a:cubicBezTo>
                  <a:lnTo>
                    <a:pt x="26861" y="19479"/>
                  </a:lnTo>
                  <a:lnTo>
                    <a:pt x="26111" y="20146"/>
                  </a:lnTo>
                  <a:cubicBezTo>
                    <a:pt x="26111" y="20312"/>
                    <a:pt x="26123" y="20598"/>
                    <a:pt x="26134" y="20753"/>
                  </a:cubicBezTo>
                  <a:lnTo>
                    <a:pt x="26134" y="21515"/>
                  </a:lnTo>
                  <a:lnTo>
                    <a:pt x="25003" y="21515"/>
                  </a:lnTo>
                  <a:lnTo>
                    <a:pt x="24468" y="21991"/>
                  </a:lnTo>
                  <a:cubicBezTo>
                    <a:pt x="27932" y="21931"/>
                    <a:pt x="31278" y="21705"/>
                    <a:pt x="34993" y="21646"/>
                  </a:cubicBezTo>
                  <a:lnTo>
                    <a:pt x="34993" y="23670"/>
                  </a:lnTo>
                  <a:lnTo>
                    <a:pt x="23848" y="23467"/>
                  </a:lnTo>
                  <a:lnTo>
                    <a:pt x="23848" y="22693"/>
                  </a:lnTo>
                  <a:lnTo>
                    <a:pt x="22955" y="23467"/>
                  </a:lnTo>
                  <a:cubicBezTo>
                    <a:pt x="22908" y="26503"/>
                    <a:pt x="22670" y="29682"/>
                    <a:pt x="22622" y="32659"/>
                  </a:cubicBezTo>
                  <a:lnTo>
                    <a:pt x="20979" y="32659"/>
                  </a:lnTo>
                  <a:cubicBezTo>
                    <a:pt x="20943" y="30433"/>
                    <a:pt x="20896" y="27777"/>
                    <a:pt x="20860" y="25384"/>
                  </a:cubicBezTo>
                  <a:lnTo>
                    <a:pt x="19979" y="26301"/>
                  </a:lnTo>
                  <a:cubicBezTo>
                    <a:pt x="19943" y="28408"/>
                    <a:pt x="19907" y="30433"/>
                    <a:pt x="19872" y="32659"/>
                  </a:cubicBezTo>
                  <a:lnTo>
                    <a:pt x="18205" y="32659"/>
                  </a:lnTo>
                  <a:cubicBezTo>
                    <a:pt x="18181" y="32528"/>
                    <a:pt x="18169" y="32385"/>
                    <a:pt x="18169" y="32254"/>
                  </a:cubicBezTo>
                  <a:cubicBezTo>
                    <a:pt x="18157" y="30861"/>
                    <a:pt x="18157" y="29444"/>
                    <a:pt x="18145" y="28063"/>
                  </a:cubicBezTo>
                  <a:lnTo>
                    <a:pt x="17169" y="29087"/>
                  </a:lnTo>
                  <a:cubicBezTo>
                    <a:pt x="17157" y="30254"/>
                    <a:pt x="17133" y="31171"/>
                    <a:pt x="17121" y="32659"/>
                  </a:cubicBezTo>
                  <a:lnTo>
                    <a:pt x="15478" y="32659"/>
                  </a:lnTo>
                  <a:cubicBezTo>
                    <a:pt x="15466" y="31909"/>
                    <a:pt x="15455" y="31385"/>
                    <a:pt x="15443" y="30790"/>
                  </a:cubicBezTo>
                  <a:lnTo>
                    <a:pt x="14419" y="31849"/>
                  </a:lnTo>
                  <a:lnTo>
                    <a:pt x="14419" y="32659"/>
                  </a:lnTo>
                  <a:lnTo>
                    <a:pt x="13633" y="32659"/>
                  </a:lnTo>
                  <a:lnTo>
                    <a:pt x="12811" y="33254"/>
                  </a:lnTo>
                  <a:cubicBezTo>
                    <a:pt x="16288" y="33314"/>
                    <a:pt x="20134" y="33314"/>
                    <a:pt x="23098" y="33373"/>
                  </a:cubicBezTo>
                  <a:lnTo>
                    <a:pt x="23098" y="35005"/>
                  </a:lnTo>
                  <a:lnTo>
                    <a:pt x="11954" y="35207"/>
                  </a:lnTo>
                  <a:lnTo>
                    <a:pt x="11954" y="34064"/>
                  </a:lnTo>
                  <a:lnTo>
                    <a:pt x="11418" y="34635"/>
                  </a:lnTo>
                  <a:cubicBezTo>
                    <a:pt x="11466" y="37707"/>
                    <a:pt x="11585" y="40827"/>
                    <a:pt x="11645" y="43803"/>
                  </a:cubicBezTo>
                  <a:lnTo>
                    <a:pt x="9573" y="43803"/>
                  </a:lnTo>
                  <a:cubicBezTo>
                    <a:pt x="9680" y="41565"/>
                    <a:pt x="9740" y="38862"/>
                    <a:pt x="9763" y="36374"/>
                  </a:cubicBezTo>
                  <a:lnTo>
                    <a:pt x="9763" y="36374"/>
                  </a:lnTo>
                  <a:lnTo>
                    <a:pt x="8763" y="37386"/>
                  </a:lnTo>
                  <a:lnTo>
                    <a:pt x="8763" y="38422"/>
                  </a:lnTo>
                  <a:cubicBezTo>
                    <a:pt x="8787" y="40029"/>
                    <a:pt x="8870" y="41589"/>
                    <a:pt x="8918" y="43184"/>
                  </a:cubicBezTo>
                  <a:lnTo>
                    <a:pt x="8918" y="43803"/>
                  </a:lnTo>
                  <a:lnTo>
                    <a:pt x="6823" y="43803"/>
                  </a:lnTo>
                  <a:cubicBezTo>
                    <a:pt x="6882" y="42315"/>
                    <a:pt x="6930" y="40720"/>
                    <a:pt x="6965" y="39160"/>
                  </a:cubicBezTo>
                  <a:lnTo>
                    <a:pt x="6965" y="39160"/>
                  </a:lnTo>
                  <a:lnTo>
                    <a:pt x="6061" y="40077"/>
                  </a:lnTo>
                  <a:cubicBezTo>
                    <a:pt x="6096" y="41112"/>
                    <a:pt x="6132" y="42124"/>
                    <a:pt x="6168" y="43160"/>
                  </a:cubicBezTo>
                  <a:lnTo>
                    <a:pt x="6168" y="43803"/>
                  </a:lnTo>
                  <a:lnTo>
                    <a:pt x="4120" y="43803"/>
                  </a:lnTo>
                  <a:cubicBezTo>
                    <a:pt x="4132" y="43053"/>
                    <a:pt x="4144" y="42601"/>
                    <a:pt x="4156" y="41970"/>
                  </a:cubicBezTo>
                  <a:lnTo>
                    <a:pt x="4156" y="41970"/>
                  </a:lnTo>
                  <a:lnTo>
                    <a:pt x="3405" y="42744"/>
                  </a:lnTo>
                  <a:cubicBezTo>
                    <a:pt x="3405" y="42910"/>
                    <a:pt x="3417" y="43089"/>
                    <a:pt x="3429" y="43256"/>
                  </a:cubicBezTo>
                  <a:cubicBezTo>
                    <a:pt x="3429" y="43434"/>
                    <a:pt x="3429" y="43637"/>
                    <a:pt x="3429" y="43827"/>
                  </a:cubicBezTo>
                  <a:cubicBezTo>
                    <a:pt x="3102" y="43877"/>
                    <a:pt x="2783" y="43901"/>
                    <a:pt x="2458" y="43901"/>
                  </a:cubicBezTo>
                  <a:cubicBezTo>
                    <a:pt x="2393" y="43901"/>
                    <a:pt x="2328" y="43900"/>
                    <a:pt x="2262" y="43898"/>
                  </a:cubicBezTo>
                  <a:lnTo>
                    <a:pt x="1596" y="44518"/>
                  </a:lnTo>
                  <a:cubicBezTo>
                    <a:pt x="5060" y="44458"/>
                    <a:pt x="8239" y="44399"/>
                    <a:pt x="11954" y="44339"/>
                  </a:cubicBezTo>
                  <a:lnTo>
                    <a:pt x="11954" y="46363"/>
                  </a:lnTo>
                  <a:lnTo>
                    <a:pt x="810" y="46173"/>
                  </a:lnTo>
                  <a:lnTo>
                    <a:pt x="810" y="45399"/>
                  </a:lnTo>
                  <a:lnTo>
                    <a:pt x="84" y="46101"/>
                  </a:lnTo>
                  <a:cubicBezTo>
                    <a:pt x="60" y="47316"/>
                    <a:pt x="24" y="48268"/>
                    <a:pt x="0" y="49744"/>
                  </a:cubicBezTo>
                  <a:lnTo>
                    <a:pt x="12633" y="49744"/>
                  </a:lnTo>
                  <a:cubicBezTo>
                    <a:pt x="12633" y="49006"/>
                    <a:pt x="12621" y="47958"/>
                    <a:pt x="12609" y="47066"/>
                  </a:cubicBezTo>
                  <a:cubicBezTo>
                    <a:pt x="12597" y="46196"/>
                    <a:pt x="12526" y="45268"/>
                    <a:pt x="12490" y="44387"/>
                  </a:cubicBezTo>
                  <a:cubicBezTo>
                    <a:pt x="12490" y="44220"/>
                    <a:pt x="12490" y="43791"/>
                    <a:pt x="12490" y="43791"/>
                  </a:cubicBezTo>
                  <a:lnTo>
                    <a:pt x="14585" y="43791"/>
                  </a:lnTo>
                  <a:cubicBezTo>
                    <a:pt x="14597" y="45280"/>
                    <a:pt x="14490" y="46327"/>
                    <a:pt x="14478" y="47577"/>
                  </a:cubicBezTo>
                  <a:cubicBezTo>
                    <a:pt x="14478" y="48280"/>
                    <a:pt x="14454" y="48994"/>
                    <a:pt x="14443" y="49744"/>
                  </a:cubicBezTo>
                  <a:lnTo>
                    <a:pt x="15383" y="49744"/>
                  </a:lnTo>
                  <a:cubicBezTo>
                    <a:pt x="15383" y="48994"/>
                    <a:pt x="15371" y="47911"/>
                    <a:pt x="15359" y="46994"/>
                  </a:cubicBezTo>
                  <a:cubicBezTo>
                    <a:pt x="15347" y="46137"/>
                    <a:pt x="15276" y="45220"/>
                    <a:pt x="15240" y="44351"/>
                  </a:cubicBezTo>
                  <a:cubicBezTo>
                    <a:pt x="15228" y="44196"/>
                    <a:pt x="15240" y="43791"/>
                    <a:pt x="15240" y="43791"/>
                  </a:cubicBezTo>
                  <a:lnTo>
                    <a:pt x="17300" y="43791"/>
                  </a:lnTo>
                  <a:cubicBezTo>
                    <a:pt x="17276" y="46030"/>
                    <a:pt x="17240" y="47518"/>
                    <a:pt x="17205" y="49744"/>
                  </a:cubicBezTo>
                  <a:lnTo>
                    <a:pt x="18145" y="49744"/>
                  </a:lnTo>
                  <a:cubicBezTo>
                    <a:pt x="18110" y="47506"/>
                    <a:pt x="18074" y="45887"/>
                    <a:pt x="18038" y="43934"/>
                  </a:cubicBezTo>
                  <a:cubicBezTo>
                    <a:pt x="18188" y="43887"/>
                    <a:pt x="18693" y="43859"/>
                    <a:pt x="19175" y="43859"/>
                  </a:cubicBezTo>
                  <a:cubicBezTo>
                    <a:pt x="19538" y="43859"/>
                    <a:pt x="19888" y="43875"/>
                    <a:pt x="20062" y="43910"/>
                  </a:cubicBezTo>
                  <a:cubicBezTo>
                    <a:pt x="20027" y="45851"/>
                    <a:pt x="19991" y="47506"/>
                    <a:pt x="19955" y="49733"/>
                  </a:cubicBezTo>
                  <a:lnTo>
                    <a:pt x="20884" y="49733"/>
                  </a:lnTo>
                  <a:cubicBezTo>
                    <a:pt x="20884" y="48994"/>
                    <a:pt x="20872" y="47851"/>
                    <a:pt x="20860" y="46899"/>
                  </a:cubicBezTo>
                  <a:cubicBezTo>
                    <a:pt x="20848" y="46053"/>
                    <a:pt x="20789" y="45149"/>
                    <a:pt x="20741" y="44303"/>
                  </a:cubicBezTo>
                  <a:lnTo>
                    <a:pt x="20741" y="43791"/>
                  </a:lnTo>
                  <a:lnTo>
                    <a:pt x="22801" y="43791"/>
                  </a:lnTo>
                  <a:cubicBezTo>
                    <a:pt x="22777" y="46018"/>
                    <a:pt x="22741" y="47506"/>
                    <a:pt x="22705" y="49733"/>
                  </a:cubicBezTo>
                  <a:lnTo>
                    <a:pt x="35314" y="49733"/>
                  </a:lnTo>
                  <a:cubicBezTo>
                    <a:pt x="35302" y="48994"/>
                    <a:pt x="35290" y="47554"/>
                    <a:pt x="35278" y="46446"/>
                  </a:cubicBezTo>
                  <a:cubicBezTo>
                    <a:pt x="35267" y="45756"/>
                    <a:pt x="35219" y="44994"/>
                    <a:pt x="35195" y="44303"/>
                  </a:cubicBezTo>
                  <a:lnTo>
                    <a:pt x="35195" y="43791"/>
                  </a:lnTo>
                  <a:lnTo>
                    <a:pt x="37291" y="43791"/>
                  </a:lnTo>
                  <a:cubicBezTo>
                    <a:pt x="37303" y="45280"/>
                    <a:pt x="37195" y="46315"/>
                    <a:pt x="37183" y="47566"/>
                  </a:cubicBezTo>
                  <a:cubicBezTo>
                    <a:pt x="37183" y="48268"/>
                    <a:pt x="37172" y="48994"/>
                    <a:pt x="37148" y="49733"/>
                  </a:cubicBezTo>
                  <a:lnTo>
                    <a:pt x="38088" y="49733"/>
                  </a:lnTo>
                  <a:cubicBezTo>
                    <a:pt x="38088" y="48994"/>
                    <a:pt x="38076" y="47899"/>
                    <a:pt x="38065" y="46982"/>
                  </a:cubicBezTo>
                  <a:cubicBezTo>
                    <a:pt x="38053" y="46113"/>
                    <a:pt x="37981" y="45208"/>
                    <a:pt x="37945" y="44351"/>
                  </a:cubicBezTo>
                  <a:cubicBezTo>
                    <a:pt x="37945" y="44184"/>
                    <a:pt x="37945" y="43791"/>
                    <a:pt x="37945" y="43791"/>
                  </a:cubicBezTo>
                  <a:lnTo>
                    <a:pt x="40005" y="43791"/>
                  </a:lnTo>
                  <a:cubicBezTo>
                    <a:pt x="39981" y="46018"/>
                    <a:pt x="39946" y="47506"/>
                    <a:pt x="39910" y="49733"/>
                  </a:cubicBezTo>
                  <a:lnTo>
                    <a:pt x="40851" y="49733"/>
                  </a:lnTo>
                  <a:cubicBezTo>
                    <a:pt x="40815" y="47506"/>
                    <a:pt x="40779" y="46018"/>
                    <a:pt x="40743" y="43791"/>
                  </a:cubicBezTo>
                  <a:lnTo>
                    <a:pt x="42756" y="43791"/>
                  </a:lnTo>
                  <a:cubicBezTo>
                    <a:pt x="42732" y="46018"/>
                    <a:pt x="42696" y="47506"/>
                    <a:pt x="42660" y="49733"/>
                  </a:cubicBezTo>
                  <a:lnTo>
                    <a:pt x="43601" y="49733"/>
                  </a:lnTo>
                  <a:cubicBezTo>
                    <a:pt x="43565" y="47506"/>
                    <a:pt x="43529" y="45875"/>
                    <a:pt x="43494" y="43934"/>
                  </a:cubicBezTo>
                  <a:cubicBezTo>
                    <a:pt x="43650" y="43887"/>
                    <a:pt x="44166" y="43859"/>
                    <a:pt x="44647" y="43859"/>
                  </a:cubicBezTo>
                  <a:cubicBezTo>
                    <a:pt x="45009" y="43859"/>
                    <a:pt x="45352" y="43875"/>
                    <a:pt x="45506" y="43910"/>
                  </a:cubicBezTo>
                  <a:cubicBezTo>
                    <a:pt x="45482" y="45851"/>
                    <a:pt x="45446" y="47506"/>
                    <a:pt x="45411" y="49733"/>
                  </a:cubicBezTo>
                  <a:lnTo>
                    <a:pt x="56543" y="49733"/>
                  </a:lnTo>
                  <a:lnTo>
                    <a:pt x="56543" y="49137"/>
                  </a:lnTo>
                  <a:cubicBezTo>
                    <a:pt x="53759" y="49039"/>
                    <a:pt x="51400" y="48968"/>
                    <a:pt x="48836" y="48968"/>
                  </a:cubicBezTo>
                  <a:cubicBezTo>
                    <a:pt x="47968" y="48968"/>
                    <a:pt x="47076" y="48976"/>
                    <a:pt x="46137" y="48994"/>
                  </a:cubicBezTo>
                  <a:lnTo>
                    <a:pt x="46137" y="47292"/>
                  </a:lnTo>
                  <a:cubicBezTo>
                    <a:pt x="49852" y="47232"/>
                    <a:pt x="52828" y="47173"/>
                    <a:pt x="56543" y="47113"/>
                  </a:cubicBezTo>
                  <a:lnTo>
                    <a:pt x="56543" y="46363"/>
                  </a:lnTo>
                  <a:cubicBezTo>
                    <a:pt x="52816" y="46304"/>
                    <a:pt x="49852" y="46244"/>
                    <a:pt x="46137" y="46173"/>
                  </a:cubicBezTo>
                  <a:lnTo>
                    <a:pt x="46137" y="44541"/>
                  </a:lnTo>
                  <a:cubicBezTo>
                    <a:pt x="49852" y="44482"/>
                    <a:pt x="52828" y="44422"/>
                    <a:pt x="56543" y="44363"/>
                  </a:cubicBezTo>
                  <a:lnTo>
                    <a:pt x="56543" y="43803"/>
                  </a:lnTo>
                  <a:lnTo>
                    <a:pt x="54983" y="43803"/>
                  </a:lnTo>
                  <a:cubicBezTo>
                    <a:pt x="55138" y="40088"/>
                    <a:pt x="55221" y="36374"/>
                    <a:pt x="55162" y="32659"/>
                  </a:cubicBezTo>
                  <a:lnTo>
                    <a:pt x="56543" y="32659"/>
                  </a:lnTo>
                  <a:lnTo>
                    <a:pt x="56543" y="31897"/>
                  </a:lnTo>
                  <a:cubicBezTo>
                    <a:pt x="52828" y="31849"/>
                    <a:pt x="49625" y="31790"/>
                    <a:pt x="46089" y="31730"/>
                  </a:cubicBezTo>
                  <a:cubicBezTo>
                    <a:pt x="46077" y="31206"/>
                    <a:pt x="46054" y="30647"/>
                    <a:pt x="46054" y="30087"/>
                  </a:cubicBezTo>
                  <a:cubicBezTo>
                    <a:pt x="49566" y="30028"/>
                    <a:pt x="52828" y="29968"/>
                    <a:pt x="56543" y="29909"/>
                  </a:cubicBezTo>
                  <a:lnTo>
                    <a:pt x="56543" y="29194"/>
                  </a:lnTo>
                  <a:cubicBezTo>
                    <a:pt x="53721" y="29086"/>
                    <a:pt x="51326" y="29018"/>
                    <a:pt x="48709" y="29018"/>
                  </a:cubicBezTo>
                  <a:cubicBezTo>
                    <a:pt x="47880" y="29018"/>
                    <a:pt x="47030" y="29025"/>
                    <a:pt x="46137" y="29040"/>
                  </a:cubicBezTo>
                  <a:lnTo>
                    <a:pt x="46137" y="27313"/>
                  </a:lnTo>
                  <a:cubicBezTo>
                    <a:pt x="46244" y="27301"/>
                    <a:pt x="46351" y="27289"/>
                    <a:pt x="46458" y="27289"/>
                  </a:cubicBezTo>
                  <a:cubicBezTo>
                    <a:pt x="49102" y="27265"/>
                    <a:pt x="51697" y="27242"/>
                    <a:pt x="54340" y="27206"/>
                  </a:cubicBezTo>
                  <a:cubicBezTo>
                    <a:pt x="55090" y="27194"/>
                    <a:pt x="55805" y="27158"/>
                    <a:pt x="56543" y="27123"/>
                  </a:cubicBezTo>
                  <a:lnTo>
                    <a:pt x="56543" y="26444"/>
                  </a:lnTo>
                  <a:cubicBezTo>
                    <a:pt x="53712" y="26335"/>
                    <a:pt x="51321" y="26268"/>
                    <a:pt x="48707" y="26268"/>
                  </a:cubicBezTo>
                  <a:cubicBezTo>
                    <a:pt x="47880" y="26268"/>
                    <a:pt x="47030" y="26275"/>
                    <a:pt x="46137" y="26289"/>
                  </a:cubicBezTo>
                  <a:lnTo>
                    <a:pt x="46137" y="24587"/>
                  </a:lnTo>
                  <a:cubicBezTo>
                    <a:pt x="49864" y="24527"/>
                    <a:pt x="52828" y="24468"/>
                    <a:pt x="56543" y="24408"/>
                  </a:cubicBezTo>
                  <a:lnTo>
                    <a:pt x="56543" y="23646"/>
                  </a:lnTo>
                  <a:cubicBezTo>
                    <a:pt x="52816" y="23586"/>
                    <a:pt x="49852" y="23527"/>
                    <a:pt x="46137" y="23467"/>
                  </a:cubicBezTo>
                  <a:lnTo>
                    <a:pt x="46137" y="21836"/>
                  </a:lnTo>
                  <a:cubicBezTo>
                    <a:pt x="49864" y="21777"/>
                    <a:pt x="52828" y="21717"/>
                    <a:pt x="56543" y="21658"/>
                  </a:cubicBezTo>
                  <a:lnTo>
                    <a:pt x="56543" y="21181"/>
                  </a:lnTo>
                  <a:cubicBezTo>
                    <a:pt x="56454" y="21185"/>
                    <a:pt x="56365" y="21187"/>
                    <a:pt x="56276" y="21187"/>
                  </a:cubicBezTo>
                  <a:cubicBezTo>
                    <a:pt x="55818" y="21187"/>
                    <a:pt x="55361" y="21134"/>
                    <a:pt x="54912" y="21015"/>
                  </a:cubicBezTo>
                  <a:cubicBezTo>
                    <a:pt x="55067" y="17276"/>
                    <a:pt x="55221" y="13335"/>
                    <a:pt x="55162" y="9620"/>
                  </a:cubicBezTo>
                  <a:lnTo>
                    <a:pt x="56543" y="9620"/>
                  </a:lnTo>
                  <a:lnTo>
                    <a:pt x="56543" y="9192"/>
                  </a:lnTo>
                  <a:cubicBezTo>
                    <a:pt x="52816" y="9132"/>
                    <a:pt x="49852" y="9073"/>
                    <a:pt x="46137" y="9025"/>
                  </a:cubicBezTo>
                  <a:lnTo>
                    <a:pt x="46137" y="7394"/>
                  </a:lnTo>
                  <a:cubicBezTo>
                    <a:pt x="49864" y="7334"/>
                    <a:pt x="52828" y="7275"/>
                    <a:pt x="56543" y="7215"/>
                  </a:cubicBezTo>
                  <a:lnTo>
                    <a:pt x="56543" y="6489"/>
                  </a:lnTo>
                  <a:cubicBezTo>
                    <a:pt x="53759" y="6391"/>
                    <a:pt x="51400" y="6320"/>
                    <a:pt x="48836" y="6320"/>
                  </a:cubicBezTo>
                  <a:cubicBezTo>
                    <a:pt x="47968" y="6320"/>
                    <a:pt x="47076" y="6328"/>
                    <a:pt x="46137" y="6346"/>
                  </a:cubicBezTo>
                  <a:lnTo>
                    <a:pt x="46137" y="4632"/>
                  </a:lnTo>
                  <a:cubicBezTo>
                    <a:pt x="49864" y="4572"/>
                    <a:pt x="52828" y="4513"/>
                    <a:pt x="56543" y="4453"/>
                  </a:cubicBezTo>
                  <a:lnTo>
                    <a:pt x="56543" y="3739"/>
                  </a:lnTo>
                  <a:cubicBezTo>
                    <a:pt x="53712" y="3630"/>
                    <a:pt x="51321" y="3563"/>
                    <a:pt x="48707" y="3563"/>
                  </a:cubicBezTo>
                  <a:cubicBezTo>
                    <a:pt x="47880" y="3563"/>
                    <a:pt x="47030" y="3570"/>
                    <a:pt x="46137" y="3584"/>
                  </a:cubicBezTo>
                  <a:lnTo>
                    <a:pt x="46137" y="1881"/>
                  </a:lnTo>
                  <a:cubicBezTo>
                    <a:pt x="49864" y="1822"/>
                    <a:pt x="52828" y="1762"/>
                    <a:pt x="56543" y="1703"/>
                  </a:cubicBezTo>
                  <a:lnTo>
                    <a:pt x="56543" y="965"/>
                  </a:lnTo>
                  <a:cubicBezTo>
                    <a:pt x="55055" y="917"/>
                    <a:pt x="53340" y="869"/>
                    <a:pt x="51721" y="846"/>
                  </a:cubicBezTo>
                  <a:cubicBezTo>
                    <a:pt x="51098" y="838"/>
                    <a:pt x="50517" y="835"/>
                    <a:pt x="49937" y="835"/>
                  </a:cubicBezTo>
                  <a:cubicBezTo>
                    <a:pt x="48777" y="835"/>
                    <a:pt x="47621" y="846"/>
                    <a:pt x="46137" y="846"/>
                  </a:cubicBezTo>
                  <a:lnTo>
                    <a:pt x="46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 rot="10800000" flipH="1">
              <a:off x="459587" y="-3482949"/>
              <a:ext cx="23250" cy="43775"/>
            </a:xfrm>
            <a:custGeom>
              <a:avLst/>
              <a:gdLst/>
              <a:ahLst/>
              <a:cxnLst/>
              <a:rect l="l" t="t" r="r" b="b"/>
              <a:pathLst>
                <a:path w="930" h="1751" extrusionOk="0">
                  <a:moveTo>
                    <a:pt x="906" y="0"/>
                  </a:moveTo>
                  <a:lnTo>
                    <a:pt x="13" y="893"/>
                  </a:lnTo>
                  <a:cubicBezTo>
                    <a:pt x="13" y="1191"/>
                    <a:pt x="1" y="1750"/>
                    <a:pt x="1" y="1750"/>
                  </a:cubicBezTo>
                  <a:lnTo>
                    <a:pt x="930" y="1750"/>
                  </a:lnTo>
                  <a:cubicBezTo>
                    <a:pt x="918" y="1012"/>
                    <a:pt x="918" y="584"/>
                    <a:pt x="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36"/>
          <p:cNvGrpSpPr/>
          <p:nvPr/>
        </p:nvGrpSpPr>
        <p:grpSpPr>
          <a:xfrm>
            <a:off x="0" y="0"/>
            <a:ext cx="9144002" cy="5143500"/>
            <a:chOff x="0" y="0"/>
            <a:chExt cx="9144002" cy="5143500"/>
          </a:xfrm>
        </p:grpSpPr>
        <p:sp>
          <p:nvSpPr>
            <p:cNvPr id="710" name="Google Shape;710;p36"/>
            <p:cNvSpPr/>
            <p:nvPr/>
          </p:nvSpPr>
          <p:spPr>
            <a:xfrm rot="-5400000">
              <a:off x="7791001" y="3790275"/>
              <a:ext cx="1353000" cy="1353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0" y="411850"/>
              <a:ext cx="6642900" cy="572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2" name="Google Shape;712;p36"/>
            <p:cNvGrpSpPr/>
            <p:nvPr/>
          </p:nvGrpSpPr>
          <p:grpSpPr>
            <a:xfrm rot="-5400000">
              <a:off x="7935331" y="96836"/>
              <a:ext cx="1107019" cy="1096564"/>
              <a:chOff x="498850" y="3224050"/>
              <a:chExt cx="1482350" cy="1468350"/>
            </a:xfrm>
          </p:grpSpPr>
          <p:sp>
            <p:nvSpPr>
              <p:cNvPr id="713" name="Google Shape;713;p36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6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6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6" name="Google Shape;716;p36"/>
            <p:cNvSpPr/>
            <p:nvPr/>
          </p:nvSpPr>
          <p:spPr>
            <a:xfrm>
              <a:off x="2" y="0"/>
              <a:ext cx="9144000" cy="5143500"/>
            </a:xfrm>
            <a:prstGeom prst="frame">
              <a:avLst>
                <a:gd name="adj1" fmla="val 23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 rot="-5400000">
              <a:off x="8169672" y="4184176"/>
              <a:ext cx="959100" cy="9591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8" name="Google Shape;718;p36"/>
            <p:cNvGrpSpPr/>
            <p:nvPr/>
          </p:nvGrpSpPr>
          <p:grpSpPr>
            <a:xfrm>
              <a:off x="270392" y="4282054"/>
              <a:ext cx="603122" cy="585781"/>
              <a:chOff x="546392" y="539692"/>
              <a:chExt cx="603122" cy="585781"/>
            </a:xfrm>
          </p:grpSpPr>
          <p:sp>
            <p:nvSpPr>
              <p:cNvPr id="719" name="Google Shape;719;p36"/>
              <p:cNvSpPr/>
              <p:nvPr/>
            </p:nvSpPr>
            <p:spPr>
              <a:xfrm>
                <a:off x="611503" y="587030"/>
                <a:ext cx="538010" cy="538443"/>
              </a:xfrm>
              <a:custGeom>
                <a:avLst/>
                <a:gdLst/>
                <a:ahLst/>
                <a:cxnLst/>
                <a:rect l="l" t="t" r="r" b="b"/>
                <a:pathLst>
                  <a:path w="13682" h="13693" fill="none" extrusionOk="0">
                    <a:moveTo>
                      <a:pt x="8276" y="798"/>
                    </a:moveTo>
                    <a:cubicBezTo>
                      <a:pt x="11621" y="1596"/>
                      <a:pt x="13681" y="4942"/>
                      <a:pt x="12883" y="8287"/>
                    </a:cubicBezTo>
                    <a:cubicBezTo>
                      <a:pt x="12098" y="11621"/>
                      <a:pt x="8740" y="13693"/>
                      <a:pt x="5406" y="12895"/>
                    </a:cubicBezTo>
                    <a:cubicBezTo>
                      <a:pt x="2061" y="12097"/>
                      <a:pt x="1" y="8752"/>
                      <a:pt x="799" y="5406"/>
                    </a:cubicBezTo>
                    <a:cubicBezTo>
                      <a:pt x="1584" y="2072"/>
                      <a:pt x="4942" y="0"/>
                      <a:pt x="8276" y="798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DFC09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6"/>
              <p:cNvSpPr/>
              <p:nvPr/>
            </p:nvSpPr>
            <p:spPr>
              <a:xfrm>
                <a:off x="546392" y="539692"/>
                <a:ext cx="381625" cy="3816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9705" fill="none" extrusionOk="0">
                    <a:moveTo>
                      <a:pt x="7978" y="1727"/>
                    </a:moveTo>
                    <a:cubicBezTo>
                      <a:pt x="9704" y="3454"/>
                      <a:pt x="9704" y="6252"/>
                      <a:pt x="7978" y="7978"/>
                    </a:cubicBezTo>
                    <a:cubicBezTo>
                      <a:pt x="6251" y="9704"/>
                      <a:pt x="3454" y="9704"/>
                      <a:pt x="1727" y="7978"/>
                    </a:cubicBezTo>
                    <a:cubicBezTo>
                      <a:pt x="1" y="6252"/>
                      <a:pt x="1" y="3454"/>
                      <a:pt x="1727" y="1727"/>
                    </a:cubicBezTo>
                    <a:cubicBezTo>
                      <a:pt x="3454" y="1"/>
                      <a:pt x="6251" y="1"/>
                      <a:pt x="7978" y="17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DFC09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1" name="Google Shape;721;p36"/>
          <p:cNvSpPr txBox="1">
            <a:spLocks noGrp="1"/>
          </p:cNvSpPr>
          <p:nvPr>
            <p:ph type="title"/>
          </p:nvPr>
        </p:nvSpPr>
        <p:spPr>
          <a:xfrm>
            <a:off x="4782288" y="2986200"/>
            <a:ext cx="2633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2" name="Google Shape;722;p36"/>
          <p:cNvSpPr txBox="1">
            <a:spLocks noGrp="1"/>
          </p:cNvSpPr>
          <p:nvPr>
            <p:ph type="title" idx="2"/>
          </p:nvPr>
        </p:nvSpPr>
        <p:spPr>
          <a:xfrm>
            <a:off x="4839588" y="3441600"/>
            <a:ext cx="25188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None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None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None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None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None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None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None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None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None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title" idx="3"/>
          </p:nvPr>
        </p:nvSpPr>
        <p:spPr>
          <a:xfrm>
            <a:off x="1728312" y="2986200"/>
            <a:ext cx="26337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4" name="Google Shape;724;p36"/>
          <p:cNvSpPr txBox="1">
            <a:spLocks noGrp="1"/>
          </p:cNvSpPr>
          <p:nvPr>
            <p:ph type="title" idx="4"/>
          </p:nvPr>
        </p:nvSpPr>
        <p:spPr>
          <a:xfrm>
            <a:off x="1785713" y="3441600"/>
            <a:ext cx="25188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None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None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None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None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None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None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None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None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None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25" name="Google Shape;725;p36"/>
          <p:cNvSpPr txBox="1">
            <a:spLocks noGrp="1"/>
          </p:cNvSpPr>
          <p:nvPr>
            <p:ph type="title" idx="5"/>
          </p:nvPr>
        </p:nvSpPr>
        <p:spPr>
          <a:xfrm>
            <a:off x="603383" y="431500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6"/>
          <p:cNvSpPr/>
          <p:nvPr/>
        </p:nvSpPr>
        <p:spPr>
          <a:xfrm>
            <a:off x="0" y="3472577"/>
            <a:ext cx="1670700" cy="16707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4" name="Google Shape;944;p46"/>
          <p:cNvGrpSpPr/>
          <p:nvPr/>
        </p:nvGrpSpPr>
        <p:grpSpPr>
          <a:xfrm rot="5400000">
            <a:off x="101651" y="3949877"/>
            <a:ext cx="1107019" cy="1096564"/>
            <a:chOff x="498850" y="3224050"/>
            <a:chExt cx="1482350" cy="1468350"/>
          </a:xfrm>
        </p:grpSpPr>
        <p:sp>
          <p:nvSpPr>
            <p:cNvPr id="945" name="Google Shape;945;p46"/>
            <p:cNvSpPr/>
            <p:nvPr/>
          </p:nvSpPr>
          <p:spPr>
            <a:xfrm>
              <a:off x="1742175" y="3224050"/>
              <a:ext cx="239025" cy="202725"/>
            </a:xfrm>
            <a:custGeom>
              <a:avLst/>
              <a:gdLst/>
              <a:ahLst/>
              <a:cxnLst/>
              <a:rect l="l" t="t" r="r" b="b"/>
              <a:pathLst>
                <a:path w="9561" h="8109" extrusionOk="0">
                  <a:moveTo>
                    <a:pt x="8192" y="0"/>
                  </a:moveTo>
                  <a:lnTo>
                    <a:pt x="7192" y="988"/>
                  </a:lnTo>
                  <a:cubicBezTo>
                    <a:pt x="7192" y="1334"/>
                    <a:pt x="7192" y="1679"/>
                    <a:pt x="7204" y="2024"/>
                  </a:cubicBezTo>
                  <a:cubicBezTo>
                    <a:pt x="7227" y="3620"/>
                    <a:pt x="7299" y="5215"/>
                    <a:pt x="7346" y="6822"/>
                  </a:cubicBezTo>
                  <a:cubicBezTo>
                    <a:pt x="7358" y="7025"/>
                    <a:pt x="7346" y="7215"/>
                    <a:pt x="7346" y="7477"/>
                  </a:cubicBezTo>
                  <a:cubicBezTo>
                    <a:pt x="7055" y="7487"/>
                    <a:pt x="6767" y="7491"/>
                    <a:pt x="6476" y="7491"/>
                  </a:cubicBezTo>
                  <a:cubicBezTo>
                    <a:pt x="6080" y="7491"/>
                    <a:pt x="5677" y="7484"/>
                    <a:pt x="5251" y="7477"/>
                  </a:cubicBezTo>
                  <a:cubicBezTo>
                    <a:pt x="5310" y="5906"/>
                    <a:pt x="5370" y="4346"/>
                    <a:pt x="5394" y="2786"/>
                  </a:cubicBezTo>
                  <a:lnTo>
                    <a:pt x="5394" y="2786"/>
                  </a:lnTo>
                  <a:lnTo>
                    <a:pt x="4501" y="3691"/>
                  </a:lnTo>
                  <a:cubicBezTo>
                    <a:pt x="4525" y="4715"/>
                    <a:pt x="4560" y="5751"/>
                    <a:pt x="4596" y="6775"/>
                  </a:cubicBezTo>
                  <a:lnTo>
                    <a:pt x="4596" y="7418"/>
                  </a:lnTo>
                  <a:cubicBezTo>
                    <a:pt x="4419" y="7467"/>
                    <a:pt x="3906" y="7496"/>
                    <a:pt x="3414" y="7496"/>
                  </a:cubicBezTo>
                  <a:cubicBezTo>
                    <a:pt x="3078" y="7496"/>
                    <a:pt x="2751" y="7482"/>
                    <a:pt x="2548" y="7453"/>
                  </a:cubicBezTo>
                  <a:cubicBezTo>
                    <a:pt x="2560" y="6834"/>
                    <a:pt x="2572" y="6215"/>
                    <a:pt x="2584" y="5596"/>
                  </a:cubicBezTo>
                  <a:lnTo>
                    <a:pt x="2584" y="5596"/>
                  </a:lnTo>
                  <a:lnTo>
                    <a:pt x="1798" y="6382"/>
                  </a:lnTo>
                  <a:cubicBezTo>
                    <a:pt x="1798" y="6727"/>
                    <a:pt x="1810" y="7084"/>
                    <a:pt x="1810" y="7430"/>
                  </a:cubicBezTo>
                  <a:cubicBezTo>
                    <a:pt x="1504" y="7469"/>
                    <a:pt x="1190" y="7492"/>
                    <a:pt x="882" y="7492"/>
                  </a:cubicBezTo>
                  <a:cubicBezTo>
                    <a:pt x="818" y="7492"/>
                    <a:pt x="754" y="7491"/>
                    <a:pt x="691" y="7489"/>
                  </a:cubicBezTo>
                  <a:lnTo>
                    <a:pt x="0" y="8108"/>
                  </a:lnTo>
                  <a:cubicBezTo>
                    <a:pt x="3215" y="8049"/>
                    <a:pt x="6584" y="7989"/>
                    <a:pt x="9561" y="7941"/>
                  </a:cubicBezTo>
                  <a:lnTo>
                    <a:pt x="9561" y="7465"/>
                  </a:lnTo>
                  <a:lnTo>
                    <a:pt x="8001" y="7465"/>
                  </a:lnTo>
                  <a:cubicBezTo>
                    <a:pt x="8108" y="5239"/>
                    <a:pt x="8168" y="2488"/>
                    <a:pt x="8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6"/>
            <p:cNvSpPr/>
            <p:nvPr/>
          </p:nvSpPr>
          <p:spPr>
            <a:xfrm>
              <a:off x="567625" y="3448775"/>
              <a:ext cx="1413575" cy="1243625"/>
            </a:xfrm>
            <a:custGeom>
              <a:avLst/>
              <a:gdLst/>
              <a:ahLst/>
              <a:cxnLst/>
              <a:rect l="l" t="t" r="r" b="b"/>
              <a:pathLst>
                <a:path w="56543" h="49745" extrusionOk="0">
                  <a:moveTo>
                    <a:pt x="34838" y="13228"/>
                  </a:moveTo>
                  <a:lnTo>
                    <a:pt x="34838" y="13240"/>
                  </a:lnTo>
                  <a:lnTo>
                    <a:pt x="46137" y="13430"/>
                  </a:lnTo>
                  <a:lnTo>
                    <a:pt x="46137" y="15074"/>
                  </a:lnTo>
                  <a:lnTo>
                    <a:pt x="34850" y="15264"/>
                  </a:lnTo>
                  <a:cubicBezTo>
                    <a:pt x="34778" y="14978"/>
                    <a:pt x="34766" y="13585"/>
                    <a:pt x="34838" y="13228"/>
                  </a:cubicBezTo>
                  <a:close/>
                  <a:moveTo>
                    <a:pt x="34993" y="15978"/>
                  </a:moveTo>
                  <a:lnTo>
                    <a:pt x="46137" y="16181"/>
                  </a:lnTo>
                  <a:lnTo>
                    <a:pt x="46137" y="17812"/>
                  </a:lnTo>
                  <a:lnTo>
                    <a:pt x="34993" y="18002"/>
                  </a:lnTo>
                  <a:lnTo>
                    <a:pt x="34993" y="15978"/>
                  </a:lnTo>
                  <a:close/>
                  <a:moveTo>
                    <a:pt x="34790" y="18693"/>
                  </a:moveTo>
                  <a:cubicBezTo>
                    <a:pt x="36695" y="18753"/>
                    <a:pt x="38588" y="18824"/>
                    <a:pt x="40481" y="18848"/>
                  </a:cubicBezTo>
                  <a:cubicBezTo>
                    <a:pt x="41109" y="18852"/>
                    <a:pt x="41697" y="18853"/>
                    <a:pt x="42286" y="18853"/>
                  </a:cubicBezTo>
                  <a:cubicBezTo>
                    <a:pt x="43465" y="18853"/>
                    <a:pt x="44645" y="18848"/>
                    <a:pt x="46137" y="18848"/>
                  </a:cubicBezTo>
                  <a:lnTo>
                    <a:pt x="46137" y="20538"/>
                  </a:lnTo>
                  <a:lnTo>
                    <a:pt x="34790" y="20753"/>
                  </a:lnTo>
                  <a:cubicBezTo>
                    <a:pt x="34790" y="20443"/>
                    <a:pt x="34790" y="20098"/>
                    <a:pt x="34790" y="19753"/>
                  </a:cubicBezTo>
                  <a:cubicBezTo>
                    <a:pt x="34778" y="19407"/>
                    <a:pt x="34790" y="19086"/>
                    <a:pt x="34790" y="18693"/>
                  </a:cubicBezTo>
                  <a:close/>
                  <a:moveTo>
                    <a:pt x="48649" y="9620"/>
                  </a:moveTo>
                  <a:cubicBezTo>
                    <a:pt x="48649" y="10061"/>
                    <a:pt x="48653" y="10119"/>
                    <a:pt x="48657" y="10119"/>
                  </a:cubicBezTo>
                  <a:cubicBezTo>
                    <a:pt x="48658" y="10119"/>
                    <a:pt x="48659" y="10112"/>
                    <a:pt x="48660" y="10112"/>
                  </a:cubicBezTo>
                  <a:cubicBezTo>
                    <a:pt x="48661" y="10112"/>
                    <a:pt x="48661" y="10118"/>
                    <a:pt x="48661" y="10144"/>
                  </a:cubicBezTo>
                  <a:cubicBezTo>
                    <a:pt x="48673" y="12061"/>
                    <a:pt x="48661" y="14038"/>
                    <a:pt x="48685" y="15943"/>
                  </a:cubicBezTo>
                  <a:cubicBezTo>
                    <a:pt x="48709" y="17467"/>
                    <a:pt x="48780" y="19014"/>
                    <a:pt x="48828" y="20538"/>
                  </a:cubicBezTo>
                  <a:lnTo>
                    <a:pt x="48828" y="21169"/>
                  </a:lnTo>
                  <a:cubicBezTo>
                    <a:pt x="48764" y="21172"/>
                    <a:pt x="48701" y="21173"/>
                    <a:pt x="48638" y="21173"/>
                  </a:cubicBezTo>
                  <a:cubicBezTo>
                    <a:pt x="48003" y="21173"/>
                    <a:pt x="47386" y="21073"/>
                    <a:pt x="46780" y="21062"/>
                  </a:cubicBezTo>
                  <a:cubicBezTo>
                    <a:pt x="46839" y="17264"/>
                    <a:pt x="46899" y="13347"/>
                    <a:pt x="46958" y="9620"/>
                  </a:cubicBezTo>
                  <a:close/>
                  <a:moveTo>
                    <a:pt x="51400" y="9882"/>
                  </a:moveTo>
                  <a:cubicBezTo>
                    <a:pt x="51400" y="10037"/>
                    <a:pt x="51411" y="10168"/>
                    <a:pt x="51411" y="10299"/>
                  </a:cubicBezTo>
                  <a:cubicBezTo>
                    <a:pt x="51411" y="12168"/>
                    <a:pt x="51411" y="14014"/>
                    <a:pt x="51435" y="15871"/>
                  </a:cubicBezTo>
                  <a:cubicBezTo>
                    <a:pt x="51459" y="17419"/>
                    <a:pt x="51530" y="19122"/>
                    <a:pt x="51578" y="20669"/>
                  </a:cubicBezTo>
                  <a:cubicBezTo>
                    <a:pt x="51578" y="20884"/>
                    <a:pt x="51578" y="20765"/>
                    <a:pt x="51578" y="21515"/>
                  </a:cubicBezTo>
                  <a:lnTo>
                    <a:pt x="49530" y="21515"/>
                  </a:lnTo>
                  <a:cubicBezTo>
                    <a:pt x="49590" y="17062"/>
                    <a:pt x="49649" y="13823"/>
                    <a:pt x="49709" y="10025"/>
                  </a:cubicBezTo>
                  <a:cubicBezTo>
                    <a:pt x="49947" y="10025"/>
                    <a:pt x="50221" y="9930"/>
                    <a:pt x="50507" y="9930"/>
                  </a:cubicBezTo>
                  <a:cubicBezTo>
                    <a:pt x="50780" y="9918"/>
                    <a:pt x="51066" y="9882"/>
                    <a:pt x="51400" y="9882"/>
                  </a:cubicBezTo>
                  <a:close/>
                  <a:moveTo>
                    <a:pt x="54305" y="9620"/>
                  </a:moveTo>
                  <a:lnTo>
                    <a:pt x="54305" y="10347"/>
                  </a:lnTo>
                  <a:cubicBezTo>
                    <a:pt x="54305" y="12121"/>
                    <a:pt x="54221" y="13895"/>
                    <a:pt x="54257" y="15669"/>
                  </a:cubicBezTo>
                  <a:cubicBezTo>
                    <a:pt x="54281" y="17288"/>
                    <a:pt x="54317" y="19086"/>
                    <a:pt x="54364" y="20705"/>
                  </a:cubicBezTo>
                  <a:cubicBezTo>
                    <a:pt x="54364" y="20908"/>
                    <a:pt x="54328" y="20765"/>
                    <a:pt x="54328" y="21515"/>
                  </a:cubicBezTo>
                  <a:lnTo>
                    <a:pt x="52221" y="21515"/>
                  </a:lnTo>
                  <a:cubicBezTo>
                    <a:pt x="52388" y="17062"/>
                    <a:pt x="52459" y="13347"/>
                    <a:pt x="52400" y="9620"/>
                  </a:cubicBezTo>
                  <a:close/>
                  <a:moveTo>
                    <a:pt x="34993" y="24396"/>
                  </a:moveTo>
                  <a:lnTo>
                    <a:pt x="34993" y="26468"/>
                  </a:lnTo>
                  <a:cubicBezTo>
                    <a:pt x="32031" y="26345"/>
                    <a:pt x="29084" y="26259"/>
                    <a:pt x="26129" y="26259"/>
                  </a:cubicBezTo>
                  <a:cubicBezTo>
                    <a:pt x="25365" y="26259"/>
                    <a:pt x="24602" y="26265"/>
                    <a:pt x="23837" y="26277"/>
                  </a:cubicBezTo>
                  <a:lnTo>
                    <a:pt x="23837" y="24587"/>
                  </a:lnTo>
                  <a:lnTo>
                    <a:pt x="34993" y="24396"/>
                  </a:lnTo>
                  <a:close/>
                  <a:moveTo>
                    <a:pt x="34993" y="27146"/>
                  </a:moveTo>
                  <a:lnTo>
                    <a:pt x="34993" y="29218"/>
                  </a:lnTo>
                  <a:cubicBezTo>
                    <a:pt x="32038" y="29105"/>
                    <a:pt x="29091" y="29021"/>
                    <a:pt x="25777" y="29021"/>
                  </a:cubicBezTo>
                  <a:cubicBezTo>
                    <a:pt x="24912" y="29021"/>
                    <a:pt x="24021" y="29027"/>
                    <a:pt x="23098" y="29040"/>
                  </a:cubicBezTo>
                  <a:lnTo>
                    <a:pt x="23098" y="27337"/>
                  </a:lnTo>
                  <a:cubicBezTo>
                    <a:pt x="27563" y="27265"/>
                    <a:pt x="31266" y="27206"/>
                    <a:pt x="34993" y="27146"/>
                  </a:cubicBezTo>
                  <a:close/>
                  <a:moveTo>
                    <a:pt x="34993" y="29909"/>
                  </a:moveTo>
                  <a:lnTo>
                    <a:pt x="34993" y="31921"/>
                  </a:lnTo>
                  <a:cubicBezTo>
                    <a:pt x="31266" y="31849"/>
                    <a:pt x="27551" y="31790"/>
                    <a:pt x="23098" y="31730"/>
                  </a:cubicBezTo>
                  <a:lnTo>
                    <a:pt x="23098" y="30099"/>
                  </a:lnTo>
                  <a:cubicBezTo>
                    <a:pt x="27563" y="30028"/>
                    <a:pt x="31266" y="29968"/>
                    <a:pt x="34993" y="29909"/>
                  </a:cubicBezTo>
                  <a:close/>
                  <a:moveTo>
                    <a:pt x="41611" y="21278"/>
                  </a:moveTo>
                  <a:cubicBezTo>
                    <a:pt x="42042" y="21278"/>
                    <a:pt x="42515" y="21299"/>
                    <a:pt x="42756" y="21336"/>
                  </a:cubicBezTo>
                  <a:cubicBezTo>
                    <a:pt x="42684" y="25087"/>
                    <a:pt x="42625" y="28932"/>
                    <a:pt x="42565" y="32647"/>
                  </a:cubicBezTo>
                  <a:lnTo>
                    <a:pt x="40934" y="32647"/>
                  </a:lnTo>
                  <a:cubicBezTo>
                    <a:pt x="40862" y="28944"/>
                    <a:pt x="40803" y="25087"/>
                    <a:pt x="40732" y="21336"/>
                  </a:cubicBezTo>
                  <a:cubicBezTo>
                    <a:pt x="40846" y="21296"/>
                    <a:pt x="41211" y="21278"/>
                    <a:pt x="41611" y="21278"/>
                  </a:cubicBezTo>
                  <a:close/>
                  <a:moveTo>
                    <a:pt x="37255" y="21515"/>
                  </a:moveTo>
                  <a:lnTo>
                    <a:pt x="37064" y="32659"/>
                  </a:lnTo>
                  <a:lnTo>
                    <a:pt x="35374" y="32659"/>
                  </a:lnTo>
                  <a:lnTo>
                    <a:pt x="35374" y="32218"/>
                  </a:lnTo>
                  <a:cubicBezTo>
                    <a:pt x="35350" y="29778"/>
                    <a:pt x="35350" y="27301"/>
                    <a:pt x="35314" y="24872"/>
                  </a:cubicBezTo>
                  <a:cubicBezTo>
                    <a:pt x="35302" y="23848"/>
                    <a:pt x="35231" y="22955"/>
                    <a:pt x="35195" y="21931"/>
                  </a:cubicBezTo>
                  <a:cubicBezTo>
                    <a:pt x="35195" y="21753"/>
                    <a:pt x="35195" y="21515"/>
                    <a:pt x="35195" y="21515"/>
                  </a:cubicBezTo>
                  <a:close/>
                  <a:moveTo>
                    <a:pt x="39278" y="21228"/>
                  </a:moveTo>
                  <a:cubicBezTo>
                    <a:pt x="39542" y="21228"/>
                    <a:pt x="39808" y="21238"/>
                    <a:pt x="40041" y="21265"/>
                  </a:cubicBezTo>
                  <a:cubicBezTo>
                    <a:pt x="40041" y="22503"/>
                    <a:pt x="39934" y="23729"/>
                    <a:pt x="39922" y="24968"/>
                  </a:cubicBezTo>
                  <a:cubicBezTo>
                    <a:pt x="39910" y="26218"/>
                    <a:pt x="39874" y="27551"/>
                    <a:pt x="39862" y="28825"/>
                  </a:cubicBezTo>
                  <a:cubicBezTo>
                    <a:pt x="39850" y="30087"/>
                    <a:pt x="39862" y="31171"/>
                    <a:pt x="39862" y="32659"/>
                  </a:cubicBezTo>
                  <a:lnTo>
                    <a:pt x="38184" y="32659"/>
                  </a:lnTo>
                  <a:cubicBezTo>
                    <a:pt x="38112" y="28944"/>
                    <a:pt x="38053" y="25087"/>
                    <a:pt x="37993" y="21336"/>
                  </a:cubicBezTo>
                  <a:cubicBezTo>
                    <a:pt x="38148" y="21279"/>
                    <a:pt x="38705" y="21228"/>
                    <a:pt x="39278" y="21228"/>
                  </a:cubicBezTo>
                  <a:close/>
                  <a:moveTo>
                    <a:pt x="45494" y="21515"/>
                  </a:moveTo>
                  <a:cubicBezTo>
                    <a:pt x="45434" y="25230"/>
                    <a:pt x="45375" y="28885"/>
                    <a:pt x="45315" y="32683"/>
                  </a:cubicBezTo>
                  <a:cubicBezTo>
                    <a:pt x="45077" y="32683"/>
                    <a:pt x="44803" y="32623"/>
                    <a:pt x="44530" y="32623"/>
                  </a:cubicBezTo>
                  <a:cubicBezTo>
                    <a:pt x="44256" y="32623"/>
                    <a:pt x="43970" y="32588"/>
                    <a:pt x="43660" y="32588"/>
                  </a:cubicBezTo>
                  <a:cubicBezTo>
                    <a:pt x="43649" y="32457"/>
                    <a:pt x="43625" y="32338"/>
                    <a:pt x="43625" y="32230"/>
                  </a:cubicBezTo>
                  <a:cubicBezTo>
                    <a:pt x="43601" y="29575"/>
                    <a:pt x="43589" y="26896"/>
                    <a:pt x="43553" y="24229"/>
                  </a:cubicBezTo>
                  <a:cubicBezTo>
                    <a:pt x="43541" y="23384"/>
                    <a:pt x="43482" y="22682"/>
                    <a:pt x="43446" y="21836"/>
                  </a:cubicBezTo>
                  <a:cubicBezTo>
                    <a:pt x="43434" y="21693"/>
                    <a:pt x="43446" y="21515"/>
                    <a:pt x="43446" y="21515"/>
                  </a:cubicBezTo>
                  <a:close/>
                  <a:moveTo>
                    <a:pt x="34993" y="33135"/>
                  </a:moveTo>
                  <a:cubicBezTo>
                    <a:pt x="37949" y="33268"/>
                    <a:pt x="40905" y="33340"/>
                    <a:pt x="43862" y="33340"/>
                  </a:cubicBezTo>
                  <a:cubicBezTo>
                    <a:pt x="44620" y="33340"/>
                    <a:pt x="45379" y="33335"/>
                    <a:pt x="46137" y="33326"/>
                  </a:cubicBezTo>
                  <a:lnTo>
                    <a:pt x="46137" y="35028"/>
                  </a:lnTo>
                  <a:cubicBezTo>
                    <a:pt x="46042" y="35052"/>
                    <a:pt x="45935" y="35064"/>
                    <a:pt x="45839" y="35064"/>
                  </a:cubicBezTo>
                  <a:cubicBezTo>
                    <a:pt x="43172" y="35088"/>
                    <a:pt x="40505" y="35100"/>
                    <a:pt x="37850" y="35135"/>
                  </a:cubicBezTo>
                  <a:cubicBezTo>
                    <a:pt x="37017" y="35147"/>
                    <a:pt x="36279" y="35207"/>
                    <a:pt x="35445" y="35231"/>
                  </a:cubicBezTo>
                  <a:lnTo>
                    <a:pt x="34993" y="35231"/>
                  </a:lnTo>
                  <a:lnTo>
                    <a:pt x="34993" y="33135"/>
                  </a:lnTo>
                  <a:close/>
                  <a:moveTo>
                    <a:pt x="11954" y="35933"/>
                  </a:moveTo>
                  <a:lnTo>
                    <a:pt x="23098" y="36136"/>
                  </a:lnTo>
                  <a:lnTo>
                    <a:pt x="23098" y="37767"/>
                  </a:lnTo>
                  <a:lnTo>
                    <a:pt x="11954" y="37957"/>
                  </a:lnTo>
                  <a:lnTo>
                    <a:pt x="11954" y="35933"/>
                  </a:lnTo>
                  <a:close/>
                  <a:moveTo>
                    <a:pt x="34993" y="35945"/>
                  </a:moveTo>
                  <a:lnTo>
                    <a:pt x="46137" y="36124"/>
                  </a:lnTo>
                  <a:lnTo>
                    <a:pt x="46137" y="37791"/>
                  </a:lnTo>
                  <a:cubicBezTo>
                    <a:pt x="46018" y="37814"/>
                    <a:pt x="45899" y="37826"/>
                    <a:pt x="45792" y="37826"/>
                  </a:cubicBezTo>
                  <a:cubicBezTo>
                    <a:pt x="43137" y="37850"/>
                    <a:pt x="40493" y="37862"/>
                    <a:pt x="37838" y="37898"/>
                  </a:cubicBezTo>
                  <a:cubicBezTo>
                    <a:pt x="36993" y="37910"/>
                    <a:pt x="36243" y="37969"/>
                    <a:pt x="35398" y="38005"/>
                  </a:cubicBezTo>
                  <a:cubicBezTo>
                    <a:pt x="35342" y="38009"/>
                    <a:pt x="35278" y="38010"/>
                    <a:pt x="35218" y="38010"/>
                  </a:cubicBezTo>
                  <a:cubicBezTo>
                    <a:pt x="35099" y="38010"/>
                    <a:pt x="34993" y="38005"/>
                    <a:pt x="34993" y="38005"/>
                  </a:cubicBezTo>
                  <a:lnTo>
                    <a:pt x="34993" y="35945"/>
                  </a:lnTo>
                  <a:close/>
                  <a:moveTo>
                    <a:pt x="11954" y="38684"/>
                  </a:moveTo>
                  <a:lnTo>
                    <a:pt x="23098" y="38886"/>
                  </a:lnTo>
                  <a:lnTo>
                    <a:pt x="23098" y="40517"/>
                  </a:lnTo>
                  <a:lnTo>
                    <a:pt x="11954" y="40708"/>
                  </a:lnTo>
                  <a:lnTo>
                    <a:pt x="11954" y="38684"/>
                  </a:lnTo>
                  <a:close/>
                  <a:moveTo>
                    <a:pt x="34993" y="38695"/>
                  </a:moveTo>
                  <a:lnTo>
                    <a:pt x="46137" y="38874"/>
                  </a:lnTo>
                  <a:lnTo>
                    <a:pt x="46137" y="40541"/>
                  </a:lnTo>
                  <a:cubicBezTo>
                    <a:pt x="46018" y="40553"/>
                    <a:pt x="45899" y="40565"/>
                    <a:pt x="45792" y="40565"/>
                  </a:cubicBezTo>
                  <a:cubicBezTo>
                    <a:pt x="43196" y="40589"/>
                    <a:pt x="40601" y="40600"/>
                    <a:pt x="38005" y="40636"/>
                  </a:cubicBezTo>
                  <a:cubicBezTo>
                    <a:pt x="37112" y="40648"/>
                    <a:pt x="36314" y="40708"/>
                    <a:pt x="35433" y="40743"/>
                  </a:cubicBezTo>
                  <a:cubicBezTo>
                    <a:pt x="35374" y="40747"/>
                    <a:pt x="35305" y="40749"/>
                    <a:pt x="35240" y="40749"/>
                  </a:cubicBezTo>
                  <a:cubicBezTo>
                    <a:pt x="35109" y="40749"/>
                    <a:pt x="34993" y="40743"/>
                    <a:pt x="34993" y="40743"/>
                  </a:cubicBezTo>
                  <a:lnTo>
                    <a:pt x="34993" y="38695"/>
                  </a:lnTo>
                  <a:close/>
                  <a:moveTo>
                    <a:pt x="11942" y="41434"/>
                  </a:moveTo>
                  <a:lnTo>
                    <a:pt x="23098" y="41636"/>
                  </a:lnTo>
                  <a:lnTo>
                    <a:pt x="23098" y="43279"/>
                  </a:lnTo>
                  <a:cubicBezTo>
                    <a:pt x="23098" y="43291"/>
                    <a:pt x="23063" y="43315"/>
                    <a:pt x="22955" y="43315"/>
                  </a:cubicBezTo>
                  <a:cubicBezTo>
                    <a:pt x="20503" y="43339"/>
                    <a:pt x="18133" y="43351"/>
                    <a:pt x="15693" y="43387"/>
                  </a:cubicBezTo>
                  <a:cubicBezTo>
                    <a:pt x="14645" y="43398"/>
                    <a:pt x="13561" y="43458"/>
                    <a:pt x="12514" y="43494"/>
                  </a:cubicBezTo>
                  <a:lnTo>
                    <a:pt x="11942" y="43494"/>
                  </a:lnTo>
                  <a:lnTo>
                    <a:pt x="11942" y="41434"/>
                  </a:lnTo>
                  <a:close/>
                  <a:moveTo>
                    <a:pt x="34790" y="41410"/>
                  </a:moveTo>
                  <a:cubicBezTo>
                    <a:pt x="36064" y="41410"/>
                    <a:pt x="37314" y="41505"/>
                    <a:pt x="38565" y="41517"/>
                  </a:cubicBezTo>
                  <a:cubicBezTo>
                    <a:pt x="39827" y="41529"/>
                    <a:pt x="41077" y="41565"/>
                    <a:pt x="42327" y="41577"/>
                  </a:cubicBezTo>
                  <a:cubicBezTo>
                    <a:pt x="42744" y="41581"/>
                    <a:pt x="43141" y="41582"/>
                    <a:pt x="43540" y="41582"/>
                  </a:cubicBezTo>
                  <a:cubicBezTo>
                    <a:pt x="44338" y="41582"/>
                    <a:pt x="45145" y="41577"/>
                    <a:pt x="46137" y="41577"/>
                  </a:cubicBezTo>
                  <a:lnTo>
                    <a:pt x="46137" y="43291"/>
                  </a:lnTo>
                  <a:cubicBezTo>
                    <a:pt x="46030" y="43315"/>
                    <a:pt x="45935" y="43327"/>
                    <a:pt x="45827" y="43327"/>
                  </a:cubicBezTo>
                  <a:cubicBezTo>
                    <a:pt x="43387" y="43339"/>
                    <a:pt x="40934" y="43351"/>
                    <a:pt x="38481" y="43387"/>
                  </a:cubicBezTo>
                  <a:cubicBezTo>
                    <a:pt x="37445" y="43398"/>
                    <a:pt x="36386" y="43470"/>
                    <a:pt x="35338" y="43506"/>
                  </a:cubicBezTo>
                  <a:lnTo>
                    <a:pt x="34802" y="43506"/>
                  </a:lnTo>
                  <a:cubicBezTo>
                    <a:pt x="34766" y="43160"/>
                    <a:pt x="34790" y="42815"/>
                    <a:pt x="34790" y="42470"/>
                  </a:cubicBezTo>
                  <a:cubicBezTo>
                    <a:pt x="34778" y="42113"/>
                    <a:pt x="34790" y="41791"/>
                    <a:pt x="34790" y="41410"/>
                  </a:cubicBezTo>
                  <a:close/>
                  <a:moveTo>
                    <a:pt x="54150" y="32659"/>
                  </a:moveTo>
                  <a:cubicBezTo>
                    <a:pt x="54150" y="32659"/>
                    <a:pt x="54162" y="32933"/>
                    <a:pt x="54162" y="33088"/>
                  </a:cubicBezTo>
                  <a:cubicBezTo>
                    <a:pt x="54162" y="34885"/>
                    <a:pt x="54150" y="36659"/>
                    <a:pt x="54186" y="38469"/>
                  </a:cubicBezTo>
                  <a:cubicBezTo>
                    <a:pt x="54209" y="40065"/>
                    <a:pt x="54281" y="41612"/>
                    <a:pt x="54328" y="43208"/>
                  </a:cubicBezTo>
                  <a:lnTo>
                    <a:pt x="54328" y="43803"/>
                  </a:lnTo>
                  <a:lnTo>
                    <a:pt x="52221" y="43803"/>
                  </a:lnTo>
                  <a:cubicBezTo>
                    <a:pt x="52388" y="40088"/>
                    <a:pt x="52459" y="36374"/>
                    <a:pt x="52400" y="32659"/>
                  </a:cubicBezTo>
                  <a:close/>
                  <a:moveTo>
                    <a:pt x="25039" y="32528"/>
                  </a:moveTo>
                  <a:cubicBezTo>
                    <a:pt x="25325" y="32528"/>
                    <a:pt x="25611" y="32540"/>
                    <a:pt x="25932" y="32540"/>
                  </a:cubicBezTo>
                  <a:cubicBezTo>
                    <a:pt x="25932" y="32707"/>
                    <a:pt x="25956" y="32849"/>
                    <a:pt x="25956" y="32992"/>
                  </a:cubicBezTo>
                  <a:cubicBezTo>
                    <a:pt x="25956" y="34897"/>
                    <a:pt x="25956" y="36814"/>
                    <a:pt x="25980" y="38731"/>
                  </a:cubicBezTo>
                  <a:cubicBezTo>
                    <a:pt x="26003" y="40243"/>
                    <a:pt x="26075" y="41732"/>
                    <a:pt x="26123" y="43244"/>
                  </a:cubicBezTo>
                  <a:lnTo>
                    <a:pt x="26123" y="43803"/>
                  </a:lnTo>
                  <a:lnTo>
                    <a:pt x="24075" y="43815"/>
                  </a:lnTo>
                  <a:cubicBezTo>
                    <a:pt x="24134" y="40100"/>
                    <a:pt x="24194" y="36338"/>
                    <a:pt x="24253" y="32528"/>
                  </a:cubicBezTo>
                  <a:cubicBezTo>
                    <a:pt x="24412" y="32528"/>
                    <a:pt x="24587" y="32533"/>
                    <a:pt x="24767" y="32533"/>
                  </a:cubicBezTo>
                  <a:cubicBezTo>
                    <a:pt x="24857" y="32533"/>
                    <a:pt x="24948" y="32532"/>
                    <a:pt x="25039" y="32528"/>
                  </a:cubicBezTo>
                  <a:close/>
                  <a:moveTo>
                    <a:pt x="27789" y="32528"/>
                  </a:moveTo>
                  <a:cubicBezTo>
                    <a:pt x="28075" y="32528"/>
                    <a:pt x="28361" y="32540"/>
                    <a:pt x="28682" y="32540"/>
                  </a:cubicBezTo>
                  <a:cubicBezTo>
                    <a:pt x="28682" y="32707"/>
                    <a:pt x="28706" y="32849"/>
                    <a:pt x="28706" y="32992"/>
                  </a:cubicBezTo>
                  <a:cubicBezTo>
                    <a:pt x="28706" y="34850"/>
                    <a:pt x="28706" y="36707"/>
                    <a:pt x="28730" y="38564"/>
                  </a:cubicBezTo>
                  <a:cubicBezTo>
                    <a:pt x="28754" y="40112"/>
                    <a:pt x="28825" y="41624"/>
                    <a:pt x="28873" y="43172"/>
                  </a:cubicBezTo>
                  <a:lnTo>
                    <a:pt x="28873" y="43803"/>
                  </a:lnTo>
                  <a:lnTo>
                    <a:pt x="26825" y="43815"/>
                  </a:lnTo>
                  <a:cubicBezTo>
                    <a:pt x="26885" y="40088"/>
                    <a:pt x="26944" y="36338"/>
                    <a:pt x="27004" y="32528"/>
                  </a:cubicBezTo>
                  <a:cubicBezTo>
                    <a:pt x="27162" y="32528"/>
                    <a:pt x="27337" y="32533"/>
                    <a:pt x="27517" y="32533"/>
                  </a:cubicBezTo>
                  <a:cubicBezTo>
                    <a:pt x="27607" y="32533"/>
                    <a:pt x="27698" y="32532"/>
                    <a:pt x="27789" y="32528"/>
                  </a:cubicBezTo>
                  <a:close/>
                  <a:moveTo>
                    <a:pt x="31266" y="32671"/>
                  </a:moveTo>
                  <a:lnTo>
                    <a:pt x="31266" y="33052"/>
                  </a:lnTo>
                  <a:cubicBezTo>
                    <a:pt x="31266" y="34826"/>
                    <a:pt x="31349" y="36600"/>
                    <a:pt x="31385" y="38374"/>
                  </a:cubicBezTo>
                  <a:cubicBezTo>
                    <a:pt x="31409" y="40005"/>
                    <a:pt x="31528" y="41589"/>
                    <a:pt x="31576" y="43220"/>
                  </a:cubicBezTo>
                  <a:cubicBezTo>
                    <a:pt x="31576" y="43422"/>
                    <a:pt x="31623" y="43815"/>
                    <a:pt x="31623" y="43815"/>
                  </a:cubicBezTo>
                  <a:lnTo>
                    <a:pt x="29528" y="43815"/>
                  </a:lnTo>
                  <a:cubicBezTo>
                    <a:pt x="29682" y="40092"/>
                    <a:pt x="29766" y="36382"/>
                    <a:pt x="29707" y="32671"/>
                  </a:cubicBezTo>
                  <a:close/>
                  <a:moveTo>
                    <a:pt x="34183" y="32540"/>
                  </a:moveTo>
                  <a:cubicBezTo>
                    <a:pt x="34183" y="32695"/>
                    <a:pt x="34207" y="32838"/>
                    <a:pt x="34207" y="32992"/>
                  </a:cubicBezTo>
                  <a:cubicBezTo>
                    <a:pt x="34207" y="34207"/>
                    <a:pt x="34183" y="35409"/>
                    <a:pt x="34207" y="36624"/>
                  </a:cubicBezTo>
                  <a:cubicBezTo>
                    <a:pt x="34219" y="38374"/>
                    <a:pt x="34266" y="40124"/>
                    <a:pt x="34302" y="41863"/>
                  </a:cubicBezTo>
                  <a:cubicBezTo>
                    <a:pt x="34314" y="42434"/>
                    <a:pt x="34350" y="42958"/>
                    <a:pt x="34374" y="43529"/>
                  </a:cubicBezTo>
                  <a:cubicBezTo>
                    <a:pt x="34374" y="43625"/>
                    <a:pt x="34374" y="43720"/>
                    <a:pt x="34350" y="43827"/>
                  </a:cubicBezTo>
                  <a:lnTo>
                    <a:pt x="32266" y="43827"/>
                  </a:lnTo>
                  <a:cubicBezTo>
                    <a:pt x="32433" y="40092"/>
                    <a:pt x="32516" y="36334"/>
                    <a:pt x="32457" y="32540"/>
                  </a:cubicBezTo>
                  <a:close/>
                  <a:moveTo>
                    <a:pt x="48649" y="32659"/>
                  </a:moveTo>
                  <a:cubicBezTo>
                    <a:pt x="48661" y="32778"/>
                    <a:pt x="48661" y="32897"/>
                    <a:pt x="48661" y="33016"/>
                  </a:cubicBezTo>
                  <a:cubicBezTo>
                    <a:pt x="48673" y="34945"/>
                    <a:pt x="48661" y="36850"/>
                    <a:pt x="48685" y="38779"/>
                  </a:cubicBezTo>
                  <a:cubicBezTo>
                    <a:pt x="48709" y="40279"/>
                    <a:pt x="48780" y="41779"/>
                    <a:pt x="48828" y="43279"/>
                  </a:cubicBezTo>
                  <a:lnTo>
                    <a:pt x="48828" y="43898"/>
                  </a:lnTo>
                  <a:cubicBezTo>
                    <a:pt x="48221" y="43919"/>
                    <a:pt x="47633" y="43948"/>
                    <a:pt x="47054" y="43948"/>
                  </a:cubicBezTo>
                  <a:cubicBezTo>
                    <a:pt x="46962" y="43948"/>
                    <a:pt x="46871" y="43948"/>
                    <a:pt x="46780" y="43946"/>
                  </a:cubicBezTo>
                  <a:cubicBezTo>
                    <a:pt x="46839" y="40148"/>
                    <a:pt x="46899" y="36374"/>
                    <a:pt x="46958" y="32659"/>
                  </a:cubicBezTo>
                  <a:close/>
                  <a:moveTo>
                    <a:pt x="51364" y="32659"/>
                  </a:moveTo>
                  <a:cubicBezTo>
                    <a:pt x="51423" y="36386"/>
                    <a:pt x="51483" y="40136"/>
                    <a:pt x="51542" y="43887"/>
                  </a:cubicBezTo>
                  <a:cubicBezTo>
                    <a:pt x="51370" y="43939"/>
                    <a:pt x="50794" y="43972"/>
                    <a:pt x="50280" y="43972"/>
                  </a:cubicBezTo>
                  <a:cubicBezTo>
                    <a:pt x="49976" y="43972"/>
                    <a:pt x="49694" y="43961"/>
                    <a:pt x="49530" y="43934"/>
                  </a:cubicBezTo>
                  <a:cubicBezTo>
                    <a:pt x="49590" y="40172"/>
                    <a:pt x="49649" y="36374"/>
                    <a:pt x="49709" y="32659"/>
                  </a:cubicBezTo>
                  <a:close/>
                  <a:moveTo>
                    <a:pt x="34993" y="44351"/>
                  </a:moveTo>
                  <a:lnTo>
                    <a:pt x="34993" y="44363"/>
                  </a:lnTo>
                  <a:lnTo>
                    <a:pt x="34993" y="46423"/>
                  </a:lnTo>
                  <a:cubicBezTo>
                    <a:pt x="32129" y="46304"/>
                    <a:pt x="29272" y="46220"/>
                    <a:pt x="26082" y="46220"/>
                  </a:cubicBezTo>
                  <a:cubicBezTo>
                    <a:pt x="25121" y="46220"/>
                    <a:pt x="24129" y="46227"/>
                    <a:pt x="23098" y="46244"/>
                  </a:cubicBezTo>
                  <a:lnTo>
                    <a:pt x="23098" y="44541"/>
                  </a:lnTo>
                  <a:cubicBezTo>
                    <a:pt x="27563" y="44482"/>
                    <a:pt x="31278" y="44410"/>
                    <a:pt x="34993" y="44351"/>
                  </a:cubicBezTo>
                  <a:close/>
                  <a:moveTo>
                    <a:pt x="11954" y="47101"/>
                  </a:moveTo>
                  <a:lnTo>
                    <a:pt x="11954" y="49173"/>
                  </a:lnTo>
                  <a:cubicBezTo>
                    <a:pt x="9002" y="49050"/>
                    <a:pt x="6035" y="48965"/>
                    <a:pt x="3040" y="48965"/>
                  </a:cubicBezTo>
                  <a:cubicBezTo>
                    <a:pt x="2267" y="48965"/>
                    <a:pt x="1492" y="48970"/>
                    <a:pt x="715" y="48982"/>
                  </a:cubicBezTo>
                  <a:cubicBezTo>
                    <a:pt x="703" y="48899"/>
                    <a:pt x="703" y="48804"/>
                    <a:pt x="715" y="48709"/>
                  </a:cubicBezTo>
                  <a:cubicBezTo>
                    <a:pt x="715" y="48244"/>
                    <a:pt x="679" y="47768"/>
                    <a:pt x="679" y="47292"/>
                  </a:cubicBezTo>
                  <a:lnTo>
                    <a:pt x="11954" y="47101"/>
                  </a:lnTo>
                  <a:close/>
                  <a:moveTo>
                    <a:pt x="34993" y="47101"/>
                  </a:moveTo>
                  <a:lnTo>
                    <a:pt x="34993" y="49173"/>
                  </a:lnTo>
                  <a:cubicBezTo>
                    <a:pt x="32083" y="49061"/>
                    <a:pt x="29064" y="48972"/>
                    <a:pt x="26079" y="48972"/>
                  </a:cubicBezTo>
                  <a:cubicBezTo>
                    <a:pt x="25240" y="48972"/>
                    <a:pt x="24405" y="48979"/>
                    <a:pt x="23575" y="48994"/>
                  </a:cubicBezTo>
                  <a:cubicBezTo>
                    <a:pt x="23575" y="48840"/>
                    <a:pt x="23503" y="48732"/>
                    <a:pt x="23503" y="48625"/>
                  </a:cubicBezTo>
                  <a:cubicBezTo>
                    <a:pt x="23503" y="48185"/>
                    <a:pt x="23587" y="47744"/>
                    <a:pt x="23587" y="47292"/>
                  </a:cubicBezTo>
                  <a:cubicBezTo>
                    <a:pt x="27373" y="47232"/>
                    <a:pt x="31266" y="47173"/>
                    <a:pt x="34993" y="47101"/>
                  </a:cubicBezTo>
                  <a:close/>
                  <a:moveTo>
                    <a:pt x="46137" y="0"/>
                  </a:moveTo>
                  <a:lnTo>
                    <a:pt x="45446" y="607"/>
                  </a:lnTo>
                  <a:cubicBezTo>
                    <a:pt x="45399" y="3644"/>
                    <a:pt x="45375" y="6656"/>
                    <a:pt x="45315" y="9632"/>
                  </a:cubicBezTo>
                  <a:lnTo>
                    <a:pt x="43660" y="9632"/>
                  </a:lnTo>
                  <a:cubicBezTo>
                    <a:pt x="43637" y="9561"/>
                    <a:pt x="43625" y="9489"/>
                    <a:pt x="43637" y="9418"/>
                  </a:cubicBezTo>
                  <a:cubicBezTo>
                    <a:pt x="43613" y="7120"/>
                    <a:pt x="43589" y="4858"/>
                    <a:pt x="43565" y="2548"/>
                  </a:cubicBezTo>
                  <a:lnTo>
                    <a:pt x="42672" y="3382"/>
                  </a:lnTo>
                  <a:cubicBezTo>
                    <a:pt x="42637" y="5477"/>
                    <a:pt x="42601" y="7394"/>
                    <a:pt x="42577" y="9632"/>
                  </a:cubicBezTo>
                  <a:lnTo>
                    <a:pt x="40934" y="9632"/>
                  </a:lnTo>
                  <a:cubicBezTo>
                    <a:pt x="40910" y="8144"/>
                    <a:pt x="40886" y="6727"/>
                    <a:pt x="40862" y="5227"/>
                  </a:cubicBezTo>
                  <a:lnTo>
                    <a:pt x="39874" y="6251"/>
                  </a:lnTo>
                  <a:cubicBezTo>
                    <a:pt x="39862" y="7430"/>
                    <a:pt x="39839" y="8632"/>
                    <a:pt x="39827" y="9823"/>
                  </a:cubicBezTo>
                  <a:cubicBezTo>
                    <a:pt x="39303" y="9835"/>
                    <a:pt x="38743" y="9835"/>
                    <a:pt x="38136" y="9835"/>
                  </a:cubicBezTo>
                  <a:cubicBezTo>
                    <a:pt x="38136" y="9680"/>
                    <a:pt x="38124" y="9537"/>
                    <a:pt x="38124" y="9406"/>
                  </a:cubicBezTo>
                  <a:cubicBezTo>
                    <a:pt x="38124" y="8954"/>
                    <a:pt x="38124" y="8513"/>
                    <a:pt x="38112" y="8061"/>
                  </a:cubicBezTo>
                  <a:lnTo>
                    <a:pt x="37088" y="9001"/>
                  </a:lnTo>
                  <a:lnTo>
                    <a:pt x="37088" y="9632"/>
                  </a:lnTo>
                  <a:lnTo>
                    <a:pt x="36350" y="9632"/>
                  </a:lnTo>
                  <a:lnTo>
                    <a:pt x="35719" y="10382"/>
                  </a:lnTo>
                  <a:cubicBezTo>
                    <a:pt x="38757" y="10507"/>
                    <a:pt x="41614" y="10641"/>
                    <a:pt x="44765" y="10641"/>
                  </a:cubicBezTo>
                  <a:cubicBezTo>
                    <a:pt x="45220" y="10641"/>
                    <a:pt x="45681" y="10638"/>
                    <a:pt x="46149" y="10632"/>
                  </a:cubicBezTo>
                  <a:lnTo>
                    <a:pt x="46149" y="12323"/>
                  </a:lnTo>
                  <a:lnTo>
                    <a:pt x="35005" y="12526"/>
                  </a:lnTo>
                  <a:lnTo>
                    <a:pt x="35005" y="11371"/>
                  </a:lnTo>
                  <a:lnTo>
                    <a:pt x="34278" y="12156"/>
                  </a:lnTo>
                  <a:cubicBezTo>
                    <a:pt x="34326" y="15216"/>
                    <a:pt x="34290" y="17812"/>
                    <a:pt x="34338" y="21515"/>
                  </a:cubicBezTo>
                  <a:lnTo>
                    <a:pt x="32278" y="21515"/>
                  </a:lnTo>
                  <a:cubicBezTo>
                    <a:pt x="32373" y="18538"/>
                    <a:pt x="32445" y="16371"/>
                    <a:pt x="32469" y="13883"/>
                  </a:cubicBezTo>
                  <a:lnTo>
                    <a:pt x="32469" y="13883"/>
                  </a:lnTo>
                  <a:lnTo>
                    <a:pt x="31468" y="14788"/>
                  </a:lnTo>
                  <a:lnTo>
                    <a:pt x="31468" y="15669"/>
                  </a:lnTo>
                  <a:cubicBezTo>
                    <a:pt x="31492" y="17312"/>
                    <a:pt x="31564" y="19098"/>
                    <a:pt x="31623" y="20729"/>
                  </a:cubicBezTo>
                  <a:lnTo>
                    <a:pt x="31623" y="21515"/>
                  </a:lnTo>
                  <a:lnTo>
                    <a:pt x="29528" y="21515"/>
                  </a:lnTo>
                  <a:cubicBezTo>
                    <a:pt x="29587" y="19276"/>
                    <a:pt x="29635" y="18229"/>
                    <a:pt x="29671" y="16669"/>
                  </a:cubicBezTo>
                  <a:lnTo>
                    <a:pt x="29671" y="16669"/>
                  </a:lnTo>
                  <a:lnTo>
                    <a:pt x="28766" y="17479"/>
                  </a:lnTo>
                  <a:cubicBezTo>
                    <a:pt x="28801" y="18526"/>
                    <a:pt x="28837" y="19681"/>
                    <a:pt x="28873" y="20717"/>
                  </a:cubicBezTo>
                  <a:lnTo>
                    <a:pt x="28873" y="21515"/>
                  </a:lnTo>
                  <a:lnTo>
                    <a:pt x="26825" y="21515"/>
                  </a:lnTo>
                  <a:cubicBezTo>
                    <a:pt x="26837" y="20765"/>
                    <a:pt x="26849" y="20098"/>
                    <a:pt x="26861" y="19479"/>
                  </a:cubicBezTo>
                  <a:lnTo>
                    <a:pt x="26861" y="19479"/>
                  </a:lnTo>
                  <a:lnTo>
                    <a:pt x="26111" y="20146"/>
                  </a:lnTo>
                  <a:cubicBezTo>
                    <a:pt x="26111" y="20312"/>
                    <a:pt x="26123" y="20598"/>
                    <a:pt x="26134" y="20753"/>
                  </a:cubicBezTo>
                  <a:lnTo>
                    <a:pt x="26134" y="21515"/>
                  </a:lnTo>
                  <a:lnTo>
                    <a:pt x="25003" y="21515"/>
                  </a:lnTo>
                  <a:lnTo>
                    <a:pt x="24468" y="21991"/>
                  </a:lnTo>
                  <a:cubicBezTo>
                    <a:pt x="27932" y="21931"/>
                    <a:pt x="31278" y="21705"/>
                    <a:pt x="34993" y="21646"/>
                  </a:cubicBezTo>
                  <a:lnTo>
                    <a:pt x="34993" y="23670"/>
                  </a:lnTo>
                  <a:lnTo>
                    <a:pt x="23848" y="23467"/>
                  </a:lnTo>
                  <a:lnTo>
                    <a:pt x="23848" y="22693"/>
                  </a:lnTo>
                  <a:lnTo>
                    <a:pt x="22955" y="23467"/>
                  </a:lnTo>
                  <a:cubicBezTo>
                    <a:pt x="22908" y="26503"/>
                    <a:pt x="22670" y="29682"/>
                    <a:pt x="22622" y="32659"/>
                  </a:cubicBezTo>
                  <a:lnTo>
                    <a:pt x="20979" y="32659"/>
                  </a:lnTo>
                  <a:cubicBezTo>
                    <a:pt x="20943" y="30433"/>
                    <a:pt x="20896" y="27777"/>
                    <a:pt x="20860" y="25384"/>
                  </a:cubicBezTo>
                  <a:lnTo>
                    <a:pt x="19979" y="26301"/>
                  </a:lnTo>
                  <a:cubicBezTo>
                    <a:pt x="19943" y="28408"/>
                    <a:pt x="19907" y="30433"/>
                    <a:pt x="19872" y="32659"/>
                  </a:cubicBezTo>
                  <a:lnTo>
                    <a:pt x="18205" y="32659"/>
                  </a:lnTo>
                  <a:cubicBezTo>
                    <a:pt x="18181" y="32528"/>
                    <a:pt x="18169" y="32385"/>
                    <a:pt x="18169" y="32254"/>
                  </a:cubicBezTo>
                  <a:cubicBezTo>
                    <a:pt x="18157" y="30861"/>
                    <a:pt x="18157" y="29444"/>
                    <a:pt x="18145" y="28063"/>
                  </a:cubicBezTo>
                  <a:lnTo>
                    <a:pt x="17169" y="29087"/>
                  </a:lnTo>
                  <a:cubicBezTo>
                    <a:pt x="17157" y="30254"/>
                    <a:pt x="17133" y="31171"/>
                    <a:pt x="17121" y="32659"/>
                  </a:cubicBezTo>
                  <a:lnTo>
                    <a:pt x="15478" y="32659"/>
                  </a:lnTo>
                  <a:cubicBezTo>
                    <a:pt x="15466" y="31909"/>
                    <a:pt x="15455" y="31385"/>
                    <a:pt x="15443" y="30790"/>
                  </a:cubicBezTo>
                  <a:lnTo>
                    <a:pt x="14419" y="31849"/>
                  </a:lnTo>
                  <a:lnTo>
                    <a:pt x="14419" y="32659"/>
                  </a:lnTo>
                  <a:lnTo>
                    <a:pt x="13633" y="32659"/>
                  </a:lnTo>
                  <a:lnTo>
                    <a:pt x="12811" y="33254"/>
                  </a:lnTo>
                  <a:cubicBezTo>
                    <a:pt x="16288" y="33314"/>
                    <a:pt x="20134" y="33314"/>
                    <a:pt x="23098" y="33373"/>
                  </a:cubicBezTo>
                  <a:lnTo>
                    <a:pt x="23098" y="35005"/>
                  </a:lnTo>
                  <a:lnTo>
                    <a:pt x="11954" y="35207"/>
                  </a:lnTo>
                  <a:lnTo>
                    <a:pt x="11954" y="34064"/>
                  </a:lnTo>
                  <a:lnTo>
                    <a:pt x="11418" y="34635"/>
                  </a:lnTo>
                  <a:cubicBezTo>
                    <a:pt x="11466" y="37707"/>
                    <a:pt x="11585" y="40827"/>
                    <a:pt x="11645" y="43803"/>
                  </a:cubicBezTo>
                  <a:lnTo>
                    <a:pt x="9573" y="43803"/>
                  </a:lnTo>
                  <a:cubicBezTo>
                    <a:pt x="9680" y="41565"/>
                    <a:pt x="9740" y="38862"/>
                    <a:pt x="9763" y="36374"/>
                  </a:cubicBezTo>
                  <a:lnTo>
                    <a:pt x="9763" y="36374"/>
                  </a:lnTo>
                  <a:lnTo>
                    <a:pt x="8763" y="37386"/>
                  </a:lnTo>
                  <a:lnTo>
                    <a:pt x="8763" y="38422"/>
                  </a:lnTo>
                  <a:cubicBezTo>
                    <a:pt x="8787" y="40029"/>
                    <a:pt x="8870" y="41589"/>
                    <a:pt x="8918" y="43184"/>
                  </a:cubicBezTo>
                  <a:lnTo>
                    <a:pt x="8918" y="43803"/>
                  </a:lnTo>
                  <a:lnTo>
                    <a:pt x="6823" y="43803"/>
                  </a:lnTo>
                  <a:cubicBezTo>
                    <a:pt x="6882" y="42315"/>
                    <a:pt x="6930" y="40720"/>
                    <a:pt x="6965" y="39160"/>
                  </a:cubicBezTo>
                  <a:lnTo>
                    <a:pt x="6965" y="39160"/>
                  </a:lnTo>
                  <a:lnTo>
                    <a:pt x="6061" y="40077"/>
                  </a:lnTo>
                  <a:cubicBezTo>
                    <a:pt x="6096" y="41112"/>
                    <a:pt x="6132" y="42124"/>
                    <a:pt x="6168" y="43160"/>
                  </a:cubicBezTo>
                  <a:lnTo>
                    <a:pt x="6168" y="43803"/>
                  </a:lnTo>
                  <a:lnTo>
                    <a:pt x="4120" y="43803"/>
                  </a:lnTo>
                  <a:cubicBezTo>
                    <a:pt x="4132" y="43053"/>
                    <a:pt x="4144" y="42601"/>
                    <a:pt x="4156" y="41970"/>
                  </a:cubicBezTo>
                  <a:lnTo>
                    <a:pt x="4156" y="41970"/>
                  </a:lnTo>
                  <a:lnTo>
                    <a:pt x="3405" y="42744"/>
                  </a:lnTo>
                  <a:cubicBezTo>
                    <a:pt x="3405" y="42910"/>
                    <a:pt x="3417" y="43089"/>
                    <a:pt x="3429" y="43256"/>
                  </a:cubicBezTo>
                  <a:cubicBezTo>
                    <a:pt x="3429" y="43434"/>
                    <a:pt x="3429" y="43637"/>
                    <a:pt x="3429" y="43827"/>
                  </a:cubicBezTo>
                  <a:cubicBezTo>
                    <a:pt x="3102" y="43877"/>
                    <a:pt x="2783" y="43901"/>
                    <a:pt x="2458" y="43901"/>
                  </a:cubicBezTo>
                  <a:cubicBezTo>
                    <a:pt x="2393" y="43901"/>
                    <a:pt x="2328" y="43900"/>
                    <a:pt x="2262" y="43898"/>
                  </a:cubicBezTo>
                  <a:lnTo>
                    <a:pt x="1596" y="44518"/>
                  </a:lnTo>
                  <a:cubicBezTo>
                    <a:pt x="5060" y="44458"/>
                    <a:pt x="8239" y="44399"/>
                    <a:pt x="11954" y="44339"/>
                  </a:cubicBezTo>
                  <a:lnTo>
                    <a:pt x="11954" y="46363"/>
                  </a:lnTo>
                  <a:lnTo>
                    <a:pt x="810" y="46173"/>
                  </a:lnTo>
                  <a:lnTo>
                    <a:pt x="810" y="45399"/>
                  </a:lnTo>
                  <a:lnTo>
                    <a:pt x="84" y="46101"/>
                  </a:lnTo>
                  <a:cubicBezTo>
                    <a:pt x="60" y="47316"/>
                    <a:pt x="24" y="48268"/>
                    <a:pt x="0" y="49744"/>
                  </a:cubicBezTo>
                  <a:lnTo>
                    <a:pt x="12633" y="49744"/>
                  </a:lnTo>
                  <a:cubicBezTo>
                    <a:pt x="12633" y="49006"/>
                    <a:pt x="12621" y="47958"/>
                    <a:pt x="12609" y="47066"/>
                  </a:cubicBezTo>
                  <a:cubicBezTo>
                    <a:pt x="12597" y="46196"/>
                    <a:pt x="12526" y="45268"/>
                    <a:pt x="12490" y="44387"/>
                  </a:cubicBezTo>
                  <a:cubicBezTo>
                    <a:pt x="12490" y="44220"/>
                    <a:pt x="12490" y="43791"/>
                    <a:pt x="12490" y="43791"/>
                  </a:cubicBezTo>
                  <a:lnTo>
                    <a:pt x="14585" y="43791"/>
                  </a:lnTo>
                  <a:cubicBezTo>
                    <a:pt x="14597" y="45280"/>
                    <a:pt x="14490" y="46327"/>
                    <a:pt x="14478" y="47577"/>
                  </a:cubicBezTo>
                  <a:cubicBezTo>
                    <a:pt x="14478" y="48280"/>
                    <a:pt x="14454" y="48994"/>
                    <a:pt x="14443" y="49744"/>
                  </a:cubicBezTo>
                  <a:lnTo>
                    <a:pt x="15383" y="49744"/>
                  </a:lnTo>
                  <a:cubicBezTo>
                    <a:pt x="15383" y="48994"/>
                    <a:pt x="15371" y="47911"/>
                    <a:pt x="15359" y="46994"/>
                  </a:cubicBezTo>
                  <a:cubicBezTo>
                    <a:pt x="15347" y="46137"/>
                    <a:pt x="15276" y="45220"/>
                    <a:pt x="15240" y="44351"/>
                  </a:cubicBezTo>
                  <a:cubicBezTo>
                    <a:pt x="15228" y="44196"/>
                    <a:pt x="15240" y="43791"/>
                    <a:pt x="15240" y="43791"/>
                  </a:cubicBezTo>
                  <a:lnTo>
                    <a:pt x="17300" y="43791"/>
                  </a:lnTo>
                  <a:cubicBezTo>
                    <a:pt x="17276" y="46030"/>
                    <a:pt x="17240" y="47518"/>
                    <a:pt x="17205" y="49744"/>
                  </a:cubicBezTo>
                  <a:lnTo>
                    <a:pt x="18145" y="49744"/>
                  </a:lnTo>
                  <a:cubicBezTo>
                    <a:pt x="18110" y="47506"/>
                    <a:pt x="18074" y="45887"/>
                    <a:pt x="18038" y="43934"/>
                  </a:cubicBezTo>
                  <a:cubicBezTo>
                    <a:pt x="18188" y="43887"/>
                    <a:pt x="18693" y="43859"/>
                    <a:pt x="19175" y="43859"/>
                  </a:cubicBezTo>
                  <a:cubicBezTo>
                    <a:pt x="19538" y="43859"/>
                    <a:pt x="19888" y="43875"/>
                    <a:pt x="20062" y="43910"/>
                  </a:cubicBezTo>
                  <a:cubicBezTo>
                    <a:pt x="20027" y="45851"/>
                    <a:pt x="19991" y="47506"/>
                    <a:pt x="19955" y="49733"/>
                  </a:cubicBezTo>
                  <a:lnTo>
                    <a:pt x="20884" y="49733"/>
                  </a:lnTo>
                  <a:cubicBezTo>
                    <a:pt x="20884" y="48994"/>
                    <a:pt x="20872" y="47851"/>
                    <a:pt x="20860" y="46899"/>
                  </a:cubicBezTo>
                  <a:cubicBezTo>
                    <a:pt x="20848" y="46053"/>
                    <a:pt x="20789" y="45149"/>
                    <a:pt x="20741" y="44303"/>
                  </a:cubicBezTo>
                  <a:lnTo>
                    <a:pt x="20741" y="43791"/>
                  </a:lnTo>
                  <a:lnTo>
                    <a:pt x="22801" y="43791"/>
                  </a:lnTo>
                  <a:cubicBezTo>
                    <a:pt x="22777" y="46018"/>
                    <a:pt x="22741" y="47506"/>
                    <a:pt x="22705" y="49733"/>
                  </a:cubicBezTo>
                  <a:lnTo>
                    <a:pt x="35314" y="49733"/>
                  </a:lnTo>
                  <a:cubicBezTo>
                    <a:pt x="35302" y="48994"/>
                    <a:pt x="35290" y="47554"/>
                    <a:pt x="35278" y="46446"/>
                  </a:cubicBezTo>
                  <a:cubicBezTo>
                    <a:pt x="35267" y="45756"/>
                    <a:pt x="35219" y="44994"/>
                    <a:pt x="35195" y="44303"/>
                  </a:cubicBezTo>
                  <a:lnTo>
                    <a:pt x="35195" y="43791"/>
                  </a:lnTo>
                  <a:lnTo>
                    <a:pt x="37291" y="43791"/>
                  </a:lnTo>
                  <a:cubicBezTo>
                    <a:pt x="37303" y="45280"/>
                    <a:pt x="37195" y="46315"/>
                    <a:pt x="37183" y="47566"/>
                  </a:cubicBezTo>
                  <a:cubicBezTo>
                    <a:pt x="37183" y="48268"/>
                    <a:pt x="37172" y="48994"/>
                    <a:pt x="37148" y="49733"/>
                  </a:cubicBezTo>
                  <a:lnTo>
                    <a:pt x="38088" y="49733"/>
                  </a:lnTo>
                  <a:cubicBezTo>
                    <a:pt x="38088" y="48994"/>
                    <a:pt x="38076" y="47899"/>
                    <a:pt x="38065" y="46982"/>
                  </a:cubicBezTo>
                  <a:cubicBezTo>
                    <a:pt x="38053" y="46113"/>
                    <a:pt x="37981" y="45208"/>
                    <a:pt x="37945" y="44351"/>
                  </a:cubicBezTo>
                  <a:cubicBezTo>
                    <a:pt x="37945" y="44184"/>
                    <a:pt x="37945" y="43791"/>
                    <a:pt x="37945" y="43791"/>
                  </a:cubicBezTo>
                  <a:lnTo>
                    <a:pt x="40005" y="43791"/>
                  </a:lnTo>
                  <a:cubicBezTo>
                    <a:pt x="39981" y="46018"/>
                    <a:pt x="39946" y="47506"/>
                    <a:pt x="39910" y="49733"/>
                  </a:cubicBezTo>
                  <a:lnTo>
                    <a:pt x="40851" y="49733"/>
                  </a:lnTo>
                  <a:cubicBezTo>
                    <a:pt x="40815" y="47506"/>
                    <a:pt x="40779" y="46018"/>
                    <a:pt x="40743" y="43791"/>
                  </a:cubicBezTo>
                  <a:lnTo>
                    <a:pt x="42756" y="43791"/>
                  </a:lnTo>
                  <a:cubicBezTo>
                    <a:pt x="42732" y="46018"/>
                    <a:pt x="42696" y="47506"/>
                    <a:pt x="42660" y="49733"/>
                  </a:cubicBezTo>
                  <a:lnTo>
                    <a:pt x="43601" y="49733"/>
                  </a:lnTo>
                  <a:cubicBezTo>
                    <a:pt x="43565" y="47506"/>
                    <a:pt x="43529" y="45875"/>
                    <a:pt x="43494" y="43934"/>
                  </a:cubicBezTo>
                  <a:cubicBezTo>
                    <a:pt x="43650" y="43887"/>
                    <a:pt x="44166" y="43859"/>
                    <a:pt x="44647" y="43859"/>
                  </a:cubicBezTo>
                  <a:cubicBezTo>
                    <a:pt x="45009" y="43859"/>
                    <a:pt x="45352" y="43875"/>
                    <a:pt x="45506" y="43910"/>
                  </a:cubicBezTo>
                  <a:cubicBezTo>
                    <a:pt x="45482" y="45851"/>
                    <a:pt x="45446" y="47506"/>
                    <a:pt x="45411" y="49733"/>
                  </a:cubicBezTo>
                  <a:lnTo>
                    <a:pt x="56543" y="49733"/>
                  </a:lnTo>
                  <a:lnTo>
                    <a:pt x="56543" y="49137"/>
                  </a:lnTo>
                  <a:cubicBezTo>
                    <a:pt x="53759" y="49039"/>
                    <a:pt x="51400" y="48968"/>
                    <a:pt x="48836" y="48968"/>
                  </a:cubicBezTo>
                  <a:cubicBezTo>
                    <a:pt x="47968" y="48968"/>
                    <a:pt x="47076" y="48976"/>
                    <a:pt x="46137" y="48994"/>
                  </a:cubicBezTo>
                  <a:lnTo>
                    <a:pt x="46137" y="47292"/>
                  </a:lnTo>
                  <a:cubicBezTo>
                    <a:pt x="49852" y="47232"/>
                    <a:pt x="52828" y="47173"/>
                    <a:pt x="56543" y="47113"/>
                  </a:cubicBezTo>
                  <a:lnTo>
                    <a:pt x="56543" y="46363"/>
                  </a:lnTo>
                  <a:cubicBezTo>
                    <a:pt x="52816" y="46304"/>
                    <a:pt x="49852" y="46244"/>
                    <a:pt x="46137" y="46173"/>
                  </a:cubicBezTo>
                  <a:lnTo>
                    <a:pt x="46137" y="44541"/>
                  </a:lnTo>
                  <a:cubicBezTo>
                    <a:pt x="49852" y="44482"/>
                    <a:pt x="52828" y="44422"/>
                    <a:pt x="56543" y="44363"/>
                  </a:cubicBezTo>
                  <a:lnTo>
                    <a:pt x="56543" y="43803"/>
                  </a:lnTo>
                  <a:lnTo>
                    <a:pt x="54983" y="43803"/>
                  </a:lnTo>
                  <a:cubicBezTo>
                    <a:pt x="55138" y="40088"/>
                    <a:pt x="55221" y="36374"/>
                    <a:pt x="55162" y="32659"/>
                  </a:cubicBezTo>
                  <a:lnTo>
                    <a:pt x="56543" y="32659"/>
                  </a:lnTo>
                  <a:lnTo>
                    <a:pt x="56543" y="31897"/>
                  </a:lnTo>
                  <a:cubicBezTo>
                    <a:pt x="52828" y="31849"/>
                    <a:pt x="49625" y="31790"/>
                    <a:pt x="46089" y="31730"/>
                  </a:cubicBezTo>
                  <a:cubicBezTo>
                    <a:pt x="46077" y="31206"/>
                    <a:pt x="46054" y="30647"/>
                    <a:pt x="46054" y="30087"/>
                  </a:cubicBezTo>
                  <a:cubicBezTo>
                    <a:pt x="49566" y="30028"/>
                    <a:pt x="52828" y="29968"/>
                    <a:pt x="56543" y="29909"/>
                  </a:cubicBezTo>
                  <a:lnTo>
                    <a:pt x="56543" y="29194"/>
                  </a:lnTo>
                  <a:cubicBezTo>
                    <a:pt x="53721" y="29086"/>
                    <a:pt x="51326" y="29018"/>
                    <a:pt x="48709" y="29018"/>
                  </a:cubicBezTo>
                  <a:cubicBezTo>
                    <a:pt x="47880" y="29018"/>
                    <a:pt x="47030" y="29025"/>
                    <a:pt x="46137" y="29040"/>
                  </a:cubicBezTo>
                  <a:lnTo>
                    <a:pt x="46137" y="27313"/>
                  </a:lnTo>
                  <a:cubicBezTo>
                    <a:pt x="46244" y="27301"/>
                    <a:pt x="46351" y="27289"/>
                    <a:pt x="46458" y="27289"/>
                  </a:cubicBezTo>
                  <a:cubicBezTo>
                    <a:pt x="49102" y="27265"/>
                    <a:pt x="51697" y="27242"/>
                    <a:pt x="54340" y="27206"/>
                  </a:cubicBezTo>
                  <a:cubicBezTo>
                    <a:pt x="55090" y="27194"/>
                    <a:pt x="55805" y="27158"/>
                    <a:pt x="56543" y="27123"/>
                  </a:cubicBezTo>
                  <a:lnTo>
                    <a:pt x="56543" y="26444"/>
                  </a:lnTo>
                  <a:cubicBezTo>
                    <a:pt x="53712" y="26335"/>
                    <a:pt x="51321" y="26268"/>
                    <a:pt x="48707" y="26268"/>
                  </a:cubicBezTo>
                  <a:cubicBezTo>
                    <a:pt x="47880" y="26268"/>
                    <a:pt x="47030" y="26275"/>
                    <a:pt x="46137" y="26289"/>
                  </a:cubicBezTo>
                  <a:lnTo>
                    <a:pt x="46137" y="24587"/>
                  </a:lnTo>
                  <a:cubicBezTo>
                    <a:pt x="49864" y="24527"/>
                    <a:pt x="52828" y="24468"/>
                    <a:pt x="56543" y="24408"/>
                  </a:cubicBezTo>
                  <a:lnTo>
                    <a:pt x="56543" y="23646"/>
                  </a:lnTo>
                  <a:cubicBezTo>
                    <a:pt x="52816" y="23586"/>
                    <a:pt x="49852" y="23527"/>
                    <a:pt x="46137" y="23467"/>
                  </a:cubicBezTo>
                  <a:lnTo>
                    <a:pt x="46137" y="21836"/>
                  </a:lnTo>
                  <a:cubicBezTo>
                    <a:pt x="49864" y="21777"/>
                    <a:pt x="52828" y="21717"/>
                    <a:pt x="56543" y="21658"/>
                  </a:cubicBezTo>
                  <a:lnTo>
                    <a:pt x="56543" y="21181"/>
                  </a:lnTo>
                  <a:cubicBezTo>
                    <a:pt x="56454" y="21185"/>
                    <a:pt x="56365" y="21187"/>
                    <a:pt x="56276" y="21187"/>
                  </a:cubicBezTo>
                  <a:cubicBezTo>
                    <a:pt x="55818" y="21187"/>
                    <a:pt x="55361" y="21134"/>
                    <a:pt x="54912" y="21015"/>
                  </a:cubicBezTo>
                  <a:cubicBezTo>
                    <a:pt x="55067" y="17276"/>
                    <a:pt x="55221" y="13335"/>
                    <a:pt x="55162" y="9620"/>
                  </a:cubicBezTo>
                  <a:lnTo>
                    <a:pt x="56543" y="9620"/>
                  </a:lnTo>
                  <a:lnTo>
                    <a:pt x="56543" y="9192"/>
                  </a:lnTo>
                  <a:cubicBezTo>
                    <a:pt x="52816" y="9132"/>
                    <a:pt x="49852" y="9073"/>
                    <a:pt x="46137" y="9025"/>
                  </a:cubicBezTo>
                  <a:lnTo>
                    <a:pt x="46137" y="7394"/>
                  </a:lnTo>
                  <a:cubicBezTo>
                    <a:pt x="49864" y="7334"/>
                    <a:pt x="52828" y="7275"/>
                    <a:pt x="56543" y="7215"/>
                  </a:cubicBezTo>
                  <a:lnTo>
                    <a:pt x="56543" y="6489"/>
                  </a:lnTo>
                  <a:cubicBezTo>
                    <a:pt x="53759" y="6391"/>
                    <a:pt x="51400" y="6320"/>
                    <a:pt x="48836" y="6320"/>
                  </a:cubicBezTo>
                  <a:cubicBezTo>
                    <a:pt x="47968" y="6320"/>
                    <a:pt x="47076" y="6328"/>
                    <a:pt x="46137" y="6346"/>
                  </a:cubicBezTo>
                  <a:lnTo>
                    <a:pt x="46137" y="4632"/>
                  </a:lnTo>
                  <a:cubicBezTo>
                    <a:pt x="49864" y="4572"/>
                    <a:pt x="52828" y="4513"/>
                    <a:pt x="56543" y="4453"/>
                  </a:cubicBezTo>
                  <a:lnTo>
                    <a:pt x="56543" y="3739"/>
                  </a:lnTo>
                  <a:cubicBezTo>
                    <a:pt x="53712" y="3630"/>
                    <a:pt x="51321" y="3563"/>
                    <a:pt x="48707" y="3563"/>
                  </a:cubicBezTo>
                  <a:cubicBezTo>
                    <a:pt x="47880" y="3563"/>
                    <a:pt x="47030" y="3570"/>
                    <a:pt x="46137" y="3584"/>
                  </a:cubicBezTo>
                  <a:lnTo>
                    <a:pt x="46137" y="1881"/>
                  </a:lnTo>
                  <a:cubicBezTo>
                    <a:pt x="49864" y="1822"/>
                    <a:pt x="52828" y="1762"/>
                    <a:pt x="56543" y="1703"/>
                  </a:cubicBezTo>
                  <a:lnTo>
                    <a:pt x="56543" y="965"/>
                  </a:lnTo>
                  <a:cubicBezTo>
                    <a:pt x="55055" y="917"/>
                    <a:pt x="53340" y="869"/>
                    <a:pt x="51721" y="846"/>
                  </a:cubicBezTo>
                  <a:cubicBezTo>
                    <a:pt x="51098" y="838"/>
                    <a:pt x="50517" y="835"/>
                    <a:pt x="49937" y="835"/>
                  </a:cubicBezTo>
                  <a:cubicBezTo>
                    <a:pt x="48777" y="835"/>
                    <a:pt x="47621" y="846"/>
                    <a:pt x="46137" y="846"/>
                  </a:cubicBezTo>
                  <a:lnTo>
                    <a:pt x="46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6"/>
            <p:cNvSpPr/>
            <p:nvPr/>
          </p:nvSpPr>
          <p:spPr>
            <a:xfrm>
              <a:off x="498850" y="4648625"/>
              <a:ext cx="23250" cy="43775"/>
            </a:xfrm>
            <a:custGeom>
              <a:avLst/>
              <a:gdLst/>
              <a:ahLst/>
              <a:cxnLst/>
              <a:rect l="l" t="t" r="r" b="b"/>
              <a:pathLst>
                <a:path w="930" h="1751" extrusionOk="0">
                  <a:moveTo>
                    <a:pt x="906" y="0"/>
                  </a:moveTo>
                  <a:lnTo>
                    <a:pt x="13" y="893"/>
                  </a:lnTo>
                  <a:cubicBezTo>
                    <a:pt x="13" y="1191"/>
                    <a:pt x="1" y="1750"/>
                    <a:pt x="1" y="1750"/>
                  </a:cubicBezTo>
                  <a:lnTo>
                    <a:pt x="930" y="1750"/>
                  </a:lnTo>
                  <a:cubicBezTo>
                    <a:pt x="918" y="1012"/>
                    <a:pt x="918" y="584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8" name="Google Shape;948;p46"/>
          <p:cNvSpPr/>
          <p:nvPr/>
        </p:nvSpPr>
        <p:spPr>
          <a:xfrm rot="10800000">
            <a:off x="7863900" y="0"/>
            <a:ext cx="1280100" cy="1280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/>
          <p:nvPr/>
        </p:nvSpPr>
        <p:spPr>
          <a:xfrm>
            <a:off x="0" y="411850"/>
            <a:ext cx="66429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2" y="0"/>
            <a:ext cx="9144000" cy="5143500"/>
          </a:xfrm>
          <a:prstGeom prst="frame">
            <a:avLst>
              <a:gd name="adj1" fmla="val 23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title"/>
          </p:nvPr>
        </p:nvSpPr>
        <p:spPr>
          <a:xfrm>
            <a:off x="3405675" y="160533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52" name="Google Shape;952;p46"/>
          <p:cNvSpPr txBox="1">
            <a:spLocks noGrp="1"/>
          </p:cNvSpPr>
          <p:nvPr>
            <p:ph type="title" idx="2"/>
          </p:nvPr>
        </p:nvSpPr>
        <p:spPr>
          <a:xfrm>
            <a:off x="3405612" y="2016925"/>
            <a:ext cx="23328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53" name="Google Shape;953;p46"/>
          <p:cNvSpPr txBox="1">
            <a:spLocks noGrp="1"/>
          </p:cNvSpPr>
          <p:nvPr>
            <p:ph type="title" idx="3"/>
          </p:nvPr>
        </p:nvSpPr>
        <p:spPr>
          <a:xfrm>
            <a:off x="783300" y="160533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54" name="Google Shape;954;p46"/>
          <p:cNvSpPr txBox="1">
            <a:spLocks noGrp="1"/>
          </p:cNvSpPr>
          <p:nvPr>
            <p:ph type="title" idx="4"/>
          </p:nvPr>
        </p:nvSpPr>
        <p:spPr>
          <a:xfrm>
            <a:off x="783300" y="2016925"/>
            <a:ext cx="23328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55" name="Google Shape;955;p46"/>
          <p:cNvSpPr txBox="1">
            <a:spLocks noGrp="1"/>
          </p:cNvSpPr>
          <p:nvPr>
            <p:ph type="title" idx="5"/>
          </p:nvPr>
        </p:nvSpPr>
        <p:spPr>
          <a:xfrm>
            <a:off x="6027838" y="160533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56" name="Google Shape;956;p46"/>
          <p:cNvSpPr txBox="1">
            <a:spLocks noGrp="1"/>
          </p:cNvSpPr>
          <p:nvPr>
            <p:ph type="title" idx="6"/>
          </p:nvPr>
        </p:nvSpPr>
        <p:spPr>
          <a:xfrm>
            <a:off x="6027850" y="2016925"/>
            <a:ext cx="23328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57" name="Google Shape;957;p46"/>
          <p:cNvSpPr txBox="1">
            <a:spLocks noGrp="1"/>
          </p:cNvSpPr>
          <p:nvPr>
            <p:ph type="title" idx="7"/>
          </p:nvPr>
        </p:nvSpPr>
        <p:spPr>
          <a:xfrm>
            <a:off x="3405675" y="318093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58" name="Google Shape;958;p46"/>
          <p:cNvSpPr txBox="1">
            <a:spLocks noGrp="1"/>
          </p:cNvSpPr>
          <p:nvPr>
            <p:ph type="title" idx="8"/>
          </p:nvPr>
        </p:nvSpPr>
        <p:spPr>
          <a:xfrm>
            <a:off x="3405612" y="3592525"/>
            <a:ext cx="23328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59" name="Google Shape;959;p46"/>
          <p:cNvSpPr txBox="1">
            <a:spLocks noGrp="1"/>
          </p:cNvSpPr>
          <p:nvPr>
            <p:ph type="title" idx="9"/>
          </p:nvPr>
        </p:nvSpPr>
        <p:spPr>
          <a:xfrm>
            <a:off x="783300" y="318093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60" name="Google Shape;960;p46"/>
          <p:cNvSpPr txBox="1">
            <a:spLocks noGrp="1"/>
          </p:cNvSpPr>
          <p:nvPr>
            <p:ph type="title" idx="13"/>
          </p:nvPr>
        </p:nvSpPr>
        <p:spPr>
          <a:xfrm>
            <a:off x="783300" y="3592525"/>
            <a:ext cx="23328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61" name="Google Shape;961;p46"/>
          <p:cNvSpPr txBox="1">
            <a:spLocks noGrp="1"/>
          </p:cNvSpPr>
          <p:nvPr>
            <p:ph type="title" idx="14"/>
          </p:nvPr>
        </p:nvSpPr>
        <p:spPr>
          <a:xfrm>
            <a:off x="6027838" y="318093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62" name="Google Shape;962;p46"/>
          <p:cNvSpPr txBox="1">
            <a:spLocks noGrp="1"/>
          </p:cNvSpPr>
          <p:nvPr>
            <p:ph type="title" idx="15"/>
          </p:nvPr>
        </p:nvSpPr>
        <p:spPr>
          <a:xfrm>
            <a:off x="6027850" y="3592525"/>
            <a:ext cx="23328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63" name="Google Shape;963;p46"/>
          <p:cNvSpPr txBox="1">
            <a:spLocks noGrp="1"/>
          </p:cNvSpPr>
          <p:nvPr>
            <p:ph type="title" idx="16"/>
          </p:nvPr>
        </p:nvSpPr>
        <p:spPr>
          <a:xfrm>
            <a:off x="603383" y="431500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2" name="Google Shape;1172;p56"/>
          <p:cNvGrpSpPr/>
          <p:nvPr/>
        </p:nvGrpSpPr>
        <p:grpSpPr>
          <a:xfrm>
            <a:off x="0" y="200"/>
            <a:ext cx="9143850" cy="5143484"/>
            <a:chOff x="0" y="200"/>
            <a:chExt cx="9143850" cy="5143484"/>
          </a:xfrm>
        </p:grpSpPr>
        <p:sp>
          <p:nvSpPr>
            <p:cNvPr id="1173" name="Google Shape;1173;p56"/>
            <p:cNvSpPr/>
            <p:nvPr/>
          </p:nvSpPr>
          <p:spPr>
            <a:xfrm>
              <a:off x="0" y="3912625"/>
              <a:ext cx="1230900" cy="12309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4" name="Google Shape;1174;p56"/>
            <p:cNvGrpSpPr/>
            <p:nvPr/>
          </p:nvGrpSpPr>
          <p:grpSpPr>
            <a:xfrm>
              <a:off x="7814240" y="3822846"/>
              <a:ext cx="1230943" cy="1219318"/>
              <a:chOff x="498850" y="3224050"/>
              <a:chExt cx="1482350" cy="1468350"/>
            </a:xfrm>
          </p:grpSpPr>
          <p:sp>
            <p:nvSpPr>
              <p:cNvPr id="1175" name="Google Shape;1175;p56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56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6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8" name="Google Shape;1178;p56"/>
            <p:cNvGrpSpPr/>
            <p:nvPr/>
          </p:nvGrpSpPr>
          <p:grpSpPr>
            <a:xfrm flipH="1">
              <a:off x="66" y="3944189"/>
              <a:ext cx="1210932" cy="1199495"/>
              <a:chOff x="498850" y="3224050"/>
              <a:chExt cx="1482350" cy="1468350"/>
            </a:xfrm>
          </p:grpSpPr>
          <p:sp>
            <p:nvSpPr>
              <p:cNvPr id="1179" name="Google Shape;1179;p56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6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56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2" name="Google Shape;1182;p56"/>
            <p:cNvSpPr/>
            <p:nvPr/>
          </p:nvSpPr>
          <p:spPr>
            <a:xfrm rot="10800000">
              <a:off x="8278350" y="200"/>
              <a:ext cx="865500" cy="8655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3" name="Google Shape;1183;p56"/>
            <p:cNvGrpSpPr/>
            <p:nvPr/>
          </p:nvGrpSpPr>
          <p:grpSpPr>
            <a:xfrm>
              <a:off x="8084342" y="424954"/>
              <a:ext cx="603122" cy="585781"/>
              <a:chOff x="546392" y="539692"/>
              <a:chExt cx="603122" cy="585781"/>
            </a:xfrm>
          </p:grpSpPr>
          <p:sp>
            <p:nvSpPr>
              <p:cNvPr id="1184" name="Google Shape;1184;p56"/>
              <p:cNvSpPr/>
              <p:nvPr/>
            </p:nvSpPr>
            <p:spPr>
              <a:xfrm>
                <a:off x="611503" y="587030"/>
                <a:ext cx="538010" cy="538443"/>
              </a:xfrm>
              <a:custGeom>
                <a:avLst/>
                <a:gdLst/>
                <a:ahLst/>
                <a:cxnLst/>
                <a:rect l="l" t="t" r="r" b="b"/>
                <a:pathLst>
                  <a:path w="13682" h="13693" fill="none" extrusionOk="0">
                    <a:moveTo>
                      <a:pt x="8276" y="798"/>
                    </a:moveTo>
                    <a:cubicBezTo>
                      <a:pt x="11621" y="1596"/>
                      <a:pt x="13681" y="4942"/>
                      <a:pt x="12883" y="8287"/>
                    </a:cubicBezTo>
                    <a:cubicBezTo>
                      <a:pt x="12098" y="11621"/>
                      <a:pt x="8740" y="13693"/>
                      <a:pt x="5406" y="12895"/>
                    </a:cubicBezTo>
                    <a:cubicBezTo>
                      <a:pt x="2061" y="12097"/>
                      <a:pt x="1" y="8752"/>
                      <a:pt x="799" y="5406"/>
                    </a:cubicBezTo>
                    <a:cubicBezTo>
                      <a:pt x="1584" y="2072"/>
                      <a:pt x="4942" y="0"/>
                      <a:pt x="8276" y="798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DFC09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56"/>
              <p:cNvSpPr/>
              <p:nvPr/>
            </p:nvSpPr>
            <p:spPr>
              <a:xfrm>
                <a:off x="546392" y="539692"/>
                <a:ext cx="381625" cy="3816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9705" fill="none" extrusionOk="0">
                    <a:moveTo>
                      <a:pt x="7978" y="1727"/>
                    </a:moveTo>
                    <a:cubicBezTo>
                      <a:pt x="9704" y="3454"/>
                      <a:pt x="9704" y="6252"/>
                      <a:pt x="7978" y="7978"/>
                    </a:cubicBezTo>
                    <a:cubicBezTo>
                      <a:pt x="6251" y="9704"/>
                      <a:pt x="3454" y="9704"/>
                      <a:pt x="1727" y="7978"/>
                    </a:cubicBezTo>
                    <a:cubicBezTo>
                      <a:pt x="1" y="6252"/>
                      <a:pt x="1" y="3454"/>
                      <a:pt x="1727" y="1727"/>
                    </a:cubicBezTo>
                    <a:cubicBezTo>
                      <a:pt x="3454" y="1"/>
                      <a:pt x="6251" y="1"/>
                      <a:pt x="7978" y="17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DFC09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6" name="Google Shape;1186;p56"/>
            <p:cNvGrpSpPr/>
            <p:nvPr/>
          </p:nvGrpSpPr>
          <p:grpSpPr>
            <a:xfrm rot="5400000">
              <a:off x="703213" y="4460863"/>
              <a:ext cx="475817" cy="475817"/>
              <a:chOff x="713388" y="3717894"/>
              <a:chExt cx="885900" cy="885900"/>
            </a:xfrm>
          </p:grpSpPr>
          <p:cxnSp>
            <p:nvCxnSpPr>
              <p:cNvPr id="1187" name="Google Shape;1187;p56"/>
              <p:cNvCxnSpPr/>
              <p:nvPr/>
            </p:nvCxnSpPr>
            <p:spPr>
              <a:xfrm rot="10800000" flipH="1">
                <a:off x="713388" y="3717894"/>
                <a:ext cx="885900" cy="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8" name="Google Shape;1188;p56"/>
              <p:cNvCxnSpPr/>
              <p:nvPr/>
            </p:nvCxnSpPr>
            <p:spPr>
              <a:xfrm rot="10800000" flipH="1">
                <a:off x="847319" y="4001657"/>
                <a:ext cx="219900" cy="2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0" name="Google Shape;1190;p57"/>
          <p:cNvGrpSpPr/>
          <p:nvPr/>
        </p:nvGrpSpPr>
        <p:grpSpPr>
          <a:xfrm>
            <a:off x="2" y="0"/>
            <a:ext cx="9144000" cy="5143500"/>
            <a:chOff x="2" y="0"/>
            <a:chExt cx="9144000" cy="5143500"/>
          </a:xfrm>
        </p:grpSpPr>
        <p:sp>
          <p:nvSpPr>
            <p:cNvPr id="1191" name="Google Shape;1191;p57"/>
            <p:cNvSpPr/>
            <p:nvPr/>
          </p:nvSpPr>
          <p:spPr>
            <a:xfrm rot="-5400000">
              <a:off x="7791001" y="3790275"/>
              <a:ext cx="1353000" cy="1353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57"/>
            <p:cNvGrpSpPr/>
            <p:nvPr/>
          </p:nvGrpSpPr>
          <p:grpSpPr>
            <a:xfrm rot="-5400000">
              <a:off x="7935331" y="96836"/>
              <a:ext cx="1107019" cy="1096564"/>
              <a:chOff x="498850" y="3224050"/>
              <a:chExt cx="1482350" cy="1468350"/>
            </a:xfrm>
          </p:grpSpPr>
          <p:sp>
            <p:nvSpPr>
              <p:cNvPr id="1193" name="Google Shape;1193;p57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7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7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6" name="Google Shape;1196;p57"/>
            <p:cNvSpPr/>
            <p:nvPr/>
          </p:nvSpPr>
          <p:spPr>
            <a:xfrm>
              <a:off x="2" y="0"/>
              <a:ext cx="9144000" cy="5143500"/>
            </a:xfrm>
            <a:prstGeom prst="frame">
              <a:avLst>
                <a:gd name="adj1" fmla="val 23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7"/>
            <p:cNvSpPr/>
            <p:nvPr/>
          </p:nvSpPr>
          <p:spPr>
            <a:xfrm rot="-5400000">
              <a:off x="8169672" y="4184176"/>
              <a:ext cx="959100" cy="9591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8" name="Google Shape;1198;p57"/>
            <p:cNvGrpSpPr/>
            <p:nvPr/>
          </p:nvGrpSpPr>
          <p:grpSpPr>
            <a:xfrm>
              <a:off x="270392" y="4282054"/>
              <a:ext cx="603122" cy="585781"/>
              <a:chOff x="546392" y="539692"/>
              <a:chExt cx="603122" cy="585781"/>
            </a:xfrm>
          </p:grpSpPr>
          <p:sp>
            <p:nvSpPr>
              <p:cNvPr id="1199" name="Google Shape;1199;p57"/>
              <p:cNvSpPr/>
              <p:nvPr/>
            </p:nvSpPr>
            <p:spPr>
              <a:xfrm>
                <a:off x="611503" y="587030"/>
                <a:ext cx="538010" cy="538443"/>
              </a:xfrm>
              <a:custGeom>
                <a:avLst/>
                <a:gdLst/>
                <a:ahLst/>
                <a:cxnLst/>
                <a:rect l="l" t="t" r="r" b="b"/>
                <a:pathLst>
                  <a:path w="13682" h="13693" fill="none" extrusionOk="0">
                    <a:moveTo>
                      <a:pt x="8276" y="798"/>
                    </a:moveTo>
                    <a:cubicBezTo>
                      <a:pt x="11621" y="1596"/>
                      <a:pt x="13681" y="4942"/>
                      <a:pt x="12883" y="8287"/>
                    </a:cubicBezTo>
                    <a:cubicBezTo>
                      <a:pt x="12098" y="11621"/>
                      <a:pt x="8740" y="13693"/>
                      <a:pt x="5406" y="12895"/>
                    </a:cubicBezTo>
                    <a:cubicBezTo>
                      <a:pt x="2061" y="12097"/>
                      <a:pt x="1" y="8752"/>
                      <a:pt x="799" y="5406"/>
                    </a:cubicBezTo>
                    <a:cubicBezTo>
                      <a:pt x="1584" y="2072"/>
                      <a:pt x="4942" y="0"/>
                      <a:pt x="8276" y="798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DFC09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7"/>
              <p:cNvSpPr/>
              <p:nvPr/>
            </p:nvSpPr>
            <p:spPr>
              <a:xfrm>
                <a:off x="546392" y="539692"/>
                <a:ext cx="381625" cy="3816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9705" fill="none" extrusionOk="0">
                    <a:moveTo>
                      <a:pt x="7978" y="1727"/>
                    </a:moveTo>
                    <a:cubicBezTo>
                      <a:pt x="9704" y="3454"/>
                      <a:pt x="9704" y="6252"/>
                      <a:pt x="7978" y="7978"/>
                    </a:cubicBezTo>
                    <a:cubicBezTo>
                      <a:pt x="6251" y="9704"/>
                      <a:pt x="3454" y="9704"/>
                      <a:pt x="1727" y="7978"/>
                    </a:cubicBezTo>
                    <a:cubicBezTo>
                      <a:pt x="1" y="6252"/>
                      <a:pt x="1" y="3454"/>
                      <a:pt x="1727" y="1727"/>
                    </a:cubicBezTo>
                    <a:cubicBezTo>
                      <a:pt x="3454" y="1"/>
                      <a:pt x="6251" y="1"/>
                      <a:pt x="7978" y="17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DFC09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5"/>
          <p:cNvGrpSpPr/>
          <p:nvPr/>
        </p:nvGrpSpPr>
        <p:grpSpPr>
          <a:xfrm>
            <a:off x="0" y="0"/>
            <a:ext cx="9144002" cy="5143500"/>
            <a:chOff x="0" y="0"/>
            <a:chExt cx="9144002" cy="5143500"/>
          </a:xfrm>
        </p:grpSpPr>
        <p:sp>
          <p:nvSpPr>
            <p:cNvPr id="64" name="Google Shape;64;p5"/>
            <p:cNvSpPr/>
            <p:nvPr/>
          </p:nvSpPr>
          <p:spPr>
            <a:xfrm>
              <a:off x="0" y="411850"/>
              <a:ext cx="6642900" cy="572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2" y="3359675"/>
              <a:ext cx="1783800" cy="17838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Google Shape;66;p5"/>
            <p:cNvGrpSpPr/>
            <p:nvPr/>
          </p:nvGrpSpPr>
          <p:grpSpPr>
            <a:xfrm>
              <a:off x="7346775" y="3359671"/>
              <a:ext cx="1698328" cy="1682289"/>
              <a:chOff x="498850" y="3224050"/>
              <a:chExt cx="1482350" cy="1468350"/>
            </a:xfrm>
          </p:grpSpPr>
          <p:sp>
            <p:nvSpPr>
              <p:cNvPr id="67" name="Google Shape;67;p5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5"/>
            <p:cNvGrpSpPr/>
            <p:nvPr/>
          </p:nvGrpSpPr>
          <p:grpSpPr>
            <a:xfrm flipH="1">
              <a:off x="182" y="3949846"/>
              <a:ext cx="1205002" cy="1193622"/>
              <a:chOff x="498850" y="3224050"/>
              <a:chExt cx="1482350" cy="1468350"/>
            </a:xfrm>
          </p:grpSpPr>
          <p:sp>
            <p:nvSpPr>
              <p:cNvPr id="71" name="Google Shape;71;p5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" name="Google Shape;74;p5"/>
            <p:cNvSpPr/>
            <p:nvPr/>
          </p:nvSpPr>
          <p:spPr>
            <a:xfrm>
              <a:off x="2" y="0"/>
              <a:ext cx="9144000" cy="5143500"/>
            </a:xfrm>
            <a:prstGeom prst="frame">
              <a:avLst>
                <a:gd name="adj1" fmla="val 23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" name="Google Shape;75;p5"/>
            <p:cNvGrpSpPr/>
            <p:nvPr/>
          </p:nvGrpSpPr>
          <p:grpSpPr>
            <a:xfrm flipH="1">
              <a:off x="8134008" y="244769"/>
              <a:ext cx="753281" cy="753281"/>
              <a:chOff x="713388" y="3717894"/>
              <a:chExt cx="885900" cy="885900"/>
            </a:xfrm>
          </p:grpSpPr>
          <p:grpSp>
            <p:nvGrpSpPr>
              <p:cNvPr id="76" name="Google Shape;76;p5"/>
              <p:cNvGrpSpPr/>
              <p:nvPr/>
            </p:nvGrpSpPr>
            <p:grpSpPr>
              <a:xfrm>
                <a:off x="1139136" y="3851384"/>
                <a:ext cx="454563" cy="703194"/>
                <a:chOff x="1139136" y="3851384"/>
                <a:chExt cx="454563" cy="703194"/>
              </a:xfrm>
            </p:grpSpPr>
            <p:sp>
              <p:nvSpPr>
                <p:cNvPr id="77" name="Google Shape;77;p5"/>
                <p:cNvSpPr/>
                <p:nvPr/>
              </p:nvSpPr>
              <p:spPr>
                <a:xfrm>
                  <a:off x="1311460" y="4104215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7" y="1"/>
                      </a:moveTo>
                      <a:lnTo>
                        <a:pt x="0" y="989"/>
                      </a:lnTo>
                      <a:lnTo>
                        <a:pt x="0" y="8001"/>
                      </a:lnTo>
                      <a:lnTo>
                        <a:pt x="977" y="7013"/>
                      </a:lnTo>
                      <a:lnTo>
                        <a:pt x="9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5"/>
                <p:cNvSpPr/>
                <p:nvPr/>
              </p:nvSpPr>
              <p:spPr>
                <a:xfrm>
                  <a:off x="1228838" y="4188069"/>
                  <a:ext cx="34443" cy="282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8014" extrusionOk="0">
                      <a:moveTo>
                        <a:pt x="977" y="1"/>
                      </a:moveTo>
                      <a:lnTo>
                        <a:pt x="1" y="989"/>
                      </a:lnTo>
                      <a:lnTo>
                        <a:pt x="1" y="8014"/>
                      </a:lnTo>
                      <a:lnTo>
                        <a:pt x="977" y="7025"/>
                      </a:lnTo>
                      <a:lnTo>
                        <a:pt x="9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5"/>
                <p:cNvSpPr/>
                <p:nvPr/>
              </p:nvSpPr>
              <p:spPr>
                <a:xfrm>
                  <a:off x="1559292" y="3851384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6" y="0"/>
                      </a:moveTo>
                      <a:lnTo>
                        <a:pt x="0" y="988"/>
                      </a:lnTo>
                      <a:lnTo>
                        <a:pt x="0" y="8001"/>
                      </a:lnTo>
                      <a:lnTo>
                        <a:pt x="976" y="7013"/>
                      </a:lnTo>
                      <a:lnTo>
                        <a:pt x="97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5"/>
                <p:cNvSpPr/>
                <p:nvPr/>
              </p:nvSpPr>
              <p:spPr>
                <a:xfrm>
                  <a:off x="1394082" y="4019938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6" y="0"/>
                      </a:moveTo>
                      <a:lnTo>
                        <a:pt x="0" y="977"/>
                      </a:lnTo>
                      <a:lnTo>
                        <a:pt x="0" y="8001"/>
                      </a:lnTo>
                      <a:lnTo>
                        <a:pt x="976" y="7013"/>
                      </a:lnTo>
                      <a:lnTo>
                        <a:pt x="97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5"/>
                <p:cNvSpPr/>
                <p:nvPr/>
              </p:nvSpPr>
              <p:spPr>
                <a:xfrm>
                  <a:off x="1139136" y="4272768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6" y="1"/>
                      </a:moveTo>
                      <a:lnTo>
                        <a:pt x="0" y="977"/>
                      </a:lnTo>
                      <a:lnTo>
                        <a:pt x="0" y="8002"/>
                      </a:lnTo>
                      <a:lnTo>
                        <a:pt x="976" y="7014"/>
                      </a:lnTo>
                      <a:lnTo>
                        <a:pt x="9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5"/>
                <p:cNvSpPr/>
                <p:nvPr/>
              </p:nvSpPr>
              <p:spPr>
                <a:xfrm>
                  <a:off x="1476669" y="3935661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7" y="0"/>
                      </a:moveTo>
                      <a:lnTo>
                        <a:pt x="1" y="977"/>
                      </a:lnTo>
                      <a:lnTo>
                        <a:pt x="1" y="8001"/>
                      </a:lnTo>
                      <a:lnTo>
                        <a:pt x="977" y="7013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83" name="Google Shape;83;p5"/>
              <p:cNvCxnSpPr/>
              <p:nvPr/>
            </p:nvCxnSpPr>
            <p:spPr>
              <a:xfrm rot="10800000" flipH="1">
                <a:off x="713388" y="3717894"/>
                <a:ext cx="885900" cy="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" name="Google Shape;84;p5"/>
              <p:cNvCxnSpPr/>
              <p:nvPr/>
            </p:nvCxnSpPr>
            <p:spPr>
              <a:xfrm rot="10800000" flipH="1">
                <a:off x="960650" y="4001657"/>
                <a:ext cx="219900" cy="2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5" name="Google Shape;85;p5"/>
            <p:cNvSpPr/>
            <p:nvPr/>
          </p:nvSpPr>
          <p:spPr>
            <a:xfrm rot="10800000">
              <a:off x="8278350" y="200"/>
              <a:ext cx="865500" cy="8655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5"/>
          <p:cNvSpPr txBox="1">
            <a:spLocks noGrp="1"/>
          </p:cNvSpPr>
          <p:nvPr>
            <p:ph type="body" idx="1"/>
          </p:nvPr>
        </p:nvSpPr>
        <p:spPr>
          <a:xfrm>
            <a:off x="1243375" y="2991240"/>
            <a:ext cx="3140700" cy="10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body" idx="2"/>
          </p:nvPr>
        </p:nvSpPr>
        <p:spPr>
          <a:xfrm>
            <a:off x="4759900" y="2991240"/>
            <a:ext cx="3140700" cy="10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1243375" y="2535840"/>
            <a:ext cx="31407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title" idx="3"/>
          </p:nvPr>
        </p:nvSpPr>
        <p:spPr>
          <a:xfrm>
            <a:off x="4759900" y="2535840"/>
            <a:ext cx="31407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title" idx="4"/>
          </p:nvPr>
        </p:nvSpPr>
        <p:spPr>
          <a:xfrm>
            <a:off x="603383" y="431500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9"/>
          <p:cNvGrpSpPr/>
          <p:nvPr/>
        </p:nvGrpSpPr>
        <p:grpSpPr>
          <a:xfrm>
            <a:off x="-150" y="-1650"/>
            <a:ext cx="9153450" cy="5146800"/>
            <a:chOff x="-150" y="-1650"/>
            <a:chExt cx="9153450" cy="5146800"/>
          </a:xfrm>
        </p:grpSpPr>
        <p:sp>
          <p:nvSpPr>
            <p:cNvPr id="160" name="Google Shape;160;p9"/>
            <p:cNvSpPr/>
            <p:nvPr/>
          </p:nvSpPr>
          <p:spPr>
            <a:xfrm rot="-5400000">
              <a:off x="5857200" y="1849050"/>
              <a:ext cx="5146800" cy="1445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 rot="-5400000">
              <a:off x="7699925" y="3699575"/>
              <a:ext cx="1443900" cy="14439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" name="Google Shape;162;p9"/>
            <p:cNvGrpSpPr/>
            <p:nvPr/>
          </p:nvGrpSpPr>
          <p:grpSpPr>
            <a:xfrm rot="-5400000">
              <a:off x="7692812" y="25980"/>
              <a:ext cx="1457743" cy="1443829"/>
              <a:chOff x="498850" y="3224050"/>
              <a:chExt cx="1482350" cy="1468350"/>
            </a:xfrm>
          </p:grpSpPr>
          <p:sp>
            <p:nvSpPr>
              <p:cNvPr id="163" name="Google Shape;163;p9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" name="Google Shape;166;p9"/>
            <p:cNvGrpSpPr/>
            <p:nvPr/>
          </p:nvGrpSpPr>
          <p:grpSpPr>
            <a:xfrm>
              <a:off x="373333" y="337631"/>
              <a:ext cx="753281" cy="753281"/>
              <a:chOff x="713388" y="3717894"/>
              <a:chExt cx="885900" cy="885900"/>
            </a:xfrm>
          </p:grpSpPr>
          <p:grpSp>
            <p:nvGrpSpPr>
              <p:cNvPr id="167" name="Google Shape;167;p9"/>
              <p:cNvGrpSpPr/>
              <p:nvPr/>
            </p:nvGrpSpPr>
            <p:grpSpPr>
              <a:xfrm>
                <a:off x="1139136" y="3851384"/>
                <a:ext cx="454563" cy="703194"/>
                <a:chOff x="1139136" y="3851384"/>
                <a:chExt cx="454563" cy="703194"/>
              </a:xfrm>
            </p:grpSpPr>
            <p:sp>
              <p:nvSpPr>
                <p:cNvPr id="168" name="Google Shape;168;p9"/>
                <p:cNvSpPr/>
                <p:nvPr/>
              </p:nvSpPr>
              <p:spPr>
                <a:xfrm>
                  <a:off x="1311460" y="4104215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7" y="1"/>
                      </a:moveTo>
                      <a:lnTo>
                        <a:pt x="0" y="989"/>
                      </a:lnTo>
                      <a:lnTo>
                        <a:pt x="0" y="8001"/>
                      </a:lnTo>
                      <a:lnTo>
                        <a:pt x="977" y="7013"/>
                      </a:lnTo>
                      <a:lnTo>
                        <a:pt x="9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9"/>
                <p:cNvSpPr/>
                <p:nvPr/>
              </p:nvSpPr>
              <p:spPr>
                <a:xfrm>
                  <a:off x="1228838" y="4188069"/>
                  <a:ext cx="34443" cy="282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8014" extrusionOk="0">
                      <a:moveTo>
                        <a:pt x="977" y="1"/>
                      </a:moveTo>
                      <a:lnTo>
                        <a:pt x="1" y="989"/>
                      </a:lnTo>
                      <a:lnTo>
                        <a:pt x="1" y="8014"/>
                      </a:lnTo>
                      <a:lnTo>
                        <a:pt x="977" y="7025"/>
                      </a:lnTo>
                      <a:lnTo>
                        <a:pt x="9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9"/>
                <p:cNvSpPr/>
                <p:nvPr/>
              </p:nvSpPr>
              <p:spPr>
                <a:xfrm>
                  <a:off x="1559292" y="3851384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6" y="0"/>
                      </a:moveTo>
                      <a:lnTo>
                        <a:pt x="0" y="988"/>
                      </a:lnTo>
                      <a:lnTo>
                        <a:pt x="0" y="8001"/>
                      </a:lnTo>
                      <a:lnTo>
                        <a:pt x="976" y="7013"/>
                      </a:lnTo>
                      <a:lnTo>
                        <a:pt x="97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9"/>
                <p:cNvSpPr/>
                <p:nvPr/>
              </p:nvSpPr>
              <p:spPr>
                <a:xfrm>
                  <a:off x="1394082" y="4019938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6" y="0"/>
                      </a:moveTo>
                      <a:lnTo>
                        <a:pt x="0" y="977"/>
                      </a:lnTo>
                      <a:lnTo>
                        <a:pt x="0" y="8001"/>
                      </a:lnTo>
                      <a:lnTo>
                        <a:pt x="976" y="7013"/>
                      </a:lnTo>
                      <a:lnTo>
                        <a:pt x="97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9"/>
                <p:cNvSpPr/>
                <p:nvPr/>
              </p:nvSpPr>
              <p:spPr>
                <a:xfrm>
                  <a:off x="1139136" y="4272768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6" y="1"/>
                      </a:moveTo>
                      <a:lnTo>
                        <a:pt x="0" y="977"/>
                      </a:lnTo>
                      <a:lnTo>
                        <a:pt x="0" y="8002"/>
                      </a:lnTo>
                      <a:lnTo>
                        <a:pt x="976" y="7014"/>
                      </a:lnTo>
                      <a:lnTo>
                        <a:pt x="9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9"/>
                <p:cNvSpPr/>
                <p:nvPr/>
              </p:nvSpPr>
              <p:spPr>
                <a:xfrm>
                  <a:off x="1476669" y="3935661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7" y="0"/>
                      </a:moveTo>
                      <a:lnTo>
                        <a:pt x="1" y="977"/>
                      </a:lnTo>
                      <a:lnTo>
                        <a:pt x="1" y="8001"/>
                      </a:lnTo>
                      <a:lnTo>
                        <a:pt x="977" y="7013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74" name="Google Shape;174;p9"/>
              <p:cNvCxnSpPr/>
              <p:nvPr/>
            </p:nvCxnSpPr>
            <p:spPr>
              <a:xfrm rot="10800000" flipH="1">
                <a:off x="713388" y="3717894"/>
                <a:ext cx="885900" cy="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" name="Google Shape;175;p9"/>
              <p:cNvCxnSpPr/>
              <p:nvPr/>
            </p:nvCxnSpPr>
            <p:spPr>
              <a:xfrm rot="10800000" flipH="1">
                <a:off x="960650" y="4001657"/>
                <a:ext cx="219900" cy="2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6" name="Google Shape;176;p9"/>
            <p:cNvSpPr/>
            <p:nvPr/>
          </p:nvSpPr>
          <p:spPr>
            <a:xfrm>
              <a:off x="-150" y="0"/>
              <a:ext cx="9144000" cy="5143500"/>
            </a:xfrm>
            <a:prstGeom prst="frame">
              <a:avLst>
                <a:gd name="adj1" fmla="val 23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9"/>
          <p:cNvSpPr txBox="1">
            <a:spLocks noGrp="1"/>
          </p:cNvSpPr>
          <p:nvPr>
            <p:ph type="title"/>
          </p:nvPr>
        </p:nvSpPr>
        <p:spPr>
          <a:xfrm>
            <a:off x="896125" y="1905642"/>
            <a:ext cx="4045200" cy="14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11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9"/>
          <p:cNvSpPr txBox="1">
            <a:spLocks noGrp="1"/>
          </p:cNvSpPr>
          <p:nvPr>
            <p:ph type="subTitle" idx="1"/>
          </p:nvPr>
        </p:nvSpPr>
        <p:spPr>
          <a:xfrm>
            <a:off x="896125" y="3482752"/>
            <a:ext cx="3976500" cy="7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13"/>
          <p:cNvGrpSpPr/>
          <p:nvPr/>
        </p:nvGrpSpPr>
        <p:grpSpPr>
          <a:xfrm>
            <a:off x="0" y="0"/>
            <a:ext cx="9144002" cy="5143500"/>
            <a:chOff x="0" y="0"/>
            <a:chExt cx="9144002" cy="5143500"/>
          </a:xfrm>
        </p:grpSpPr>
        <p:sp>
          <p:nvSpPr>
            <p:cNvPr id="226" name="Google Shape;226;p13"/>
            <p:cNvSpPr/>
            <p:nvPr/>
          </p:nvSpPr>
          <p:spPr>
            <a:xfrm>
              <a:off x="0" y="411850"/>
              <a:ext cx="6642900" cy="572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2" y="3359675"/>
              <a:ext cx="1783800" cy="17838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" name="Google Shape;228;p13"/>
            <p:cNvGrpSpPr/>
            <p:nvPr/>
          </p:nvGrpSpPr>
          <p:grpSpPr>
            <a:xfrm>
              <a:off x="7346775" y="3359671"/>
              <a:ext cx="1698328" cy="1682289"/>
              <a:chOff x="498850" y="3224050"/>
              <a:chExt cx="1482350" cy="1468350"/>
            </a:xfrm>
          </p:grpSpPr>
          <p:sp>
            <p:nvSpPr>
              <p:cNvPr id="229" name="Google Shape;229;p13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13"/>
            <p:cNvGrpSpPr/>
            <p:nvPr/>
          </p:nvGrpSpPr>
          <p:grpSpPr>
            <a:xfrm flipH="1">
              <a:off x="182" y="3949846"/>
              <a:ext cx="1205002" cy="1193622"/>
              <a:chOff x="498850" y="3224050"/>
              <a:chExt cx="1482350" cy="1468350"/>
            </a:xfrm>
          </p:grpSpPr>
          <p:sp>
            <p:nvSpPr>
              <p:cNvPr id="233" name="Google Shape;233;p13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3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" name="Google Shape;236;p13"/>
            <p:cNvSpPr/>
            <p:nvPr/>
          </p:nvSpPr>
          <p:spPr>
            <a:xfrm>
              <a:off x="2" y="0"/>
              <a:ext cx="9144000" cy="5143500"/>
            </a:xfrm>
            <a:prstGeom prst="frame">
              <a:avLst>
                <a:gd name="adj1" fmla="val 23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" name="Google Shape;237;p13"/>
            <p:cNvGrpSpPr/>
            <p:nvPr/>
          </p:nvGrpSpPr>
          <p:grpSpPr>
            <a:xfrm flipH="1">
              <a:off x="8134008" y="244769"/>
              <a:ext cx="753281" cy="753281"/>
              <a:chOff x="713388" y="3717894"/>
              <a:chExt cx="885900" cy="885900"/>
            </a:xfrm>
          </p:grpSpPr>
          <p:grpSp>
            <p:nvGrpSpPr>
              <p:cNvPr id="238" name="Google Shape;238;p13"/>
              <p:cNvGrpSpPr/>
              <p:nvPr/>
            </p:nvGrpSpPr>
            <p:grpSpPr>
              <a:xfrm>
                <a:off x="1139136" y="3851384"/>
                <a:ext cx="454563" cy="703194"/>
                <a:chOff x="1139136" y="3851384"/>
                <a:chExt cx="454563" cy="703194"/>
              </a:xfrm>
            </p:grpSpPr>
            <p:sp>
              <p:nvSpPr>
                <p:cNvPr id="239" name="Google Shape;239;p13"/>
                <p:cNvSpPr/>
                <p:nvPr/>
              </p:nvSpPr>
              <p:spPr>
                <a:xfrm>
                  <a:off x="1311460" y="4104215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7" y="1"/>
                      </a:moveTo>
                      <a:lnTo>
                        <a:pt x="0" y="989"/>
                      </a:lnTo>
                      <a:lnTo>
                        <a:pt x="0" y="8001"/>
                      </a:lnTo>
                      <a:lnTo>
                        <a:pt x="977" y="7013"/>
                      </a:lnTo>
                      <a:lnTo>
                        <a:pt x="9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13"/>
                <p:cNvSpPr/>
                <p:nvPr/>
              </p:nvSpPr>
              <p:spPr>
                <a:xfrm>
                  <a:off x="1228838" y="4188069"/>
                  <a:ext cx="34443" cy="282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8014" extrusionOk="0">
                      <a:moveTo>
                        <a:pt x="977" y="1"/>
                      </a:moveTo>
                      <a:lnTo>
                        <a:pt x="1" y="989"/>
                      </a:lnTo>
                      <a:lnTo>
                        <a:pt x="1" y="8014"/>
                      </a:lnTo>
                      <a:lnTo>
                        <a:pt x="977" y="7025"/>
                      </a:lnTo>
                      <a:lnTo>
                        <a:pt x="9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13"/>
                <p:cNvSpPr/>
                <p:nvPr/>
              </p:nvSpPr>
              <p:spPr>
                <a:xfrm>
                  <a:off x="1559292" y="3851384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6" y="0"/>
                      </a:moveTo>
                      <a:lnTo>
                        <a:pt x="0" y="988"/>
                      </a:lnTo>
                      <a:lnTo>
                        <a:pt x="0" y="8001"/>
                      </a:lnTo>
                      <a:lnTo>
                        <a:pt x="976" y="7013"/>
                      </a:lnTo>
                      <a:lnTo>
                        <a:pt x="97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13"/>
                <p:cNvSpPr/>
                <p:nvPr/>
              </p:nvSpPr>
              <p:spPr>
                <a:xfrm>
                  <a:off x="1394082" y="4019938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6" y="0"/>
                      </a:moveTo>
                      <a:lnTo>
                        <a:pt x="0" y="977"/>
                      </a:lnTo>
                      <a:lnTo>
                        <a:pt x="0" y="8001"/>
                      </a:lnTo>
                      <a:lnTo>
                        <a:pt x="976" y="7013"/>
                      </a:lnTo>
                      <a:lnTo>
                        <a:pt x="97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13"/>
                <p:cNvSpPr/>
                <p:nvPr/>
              </p:nvSpPr>
              <p:spPr>
                <a:xfrm>
                  <a:off x="1139136" y="4272768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6" y="1"/>
                      </a:moveTo>
                      <a:lnTo>
                        <a:pt x="0" y="977"/>
                      </a:lnTo>
                      <a:lnTo>
                        <a:pt x="0" y="8002"/>
                      </a:lnTo>
                      <a:lnTo>
                        <a:pt x="976" y="7014"/>
                      </a:lnTo>
                      <a:lnTo>
                        <a:pt x="9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13"/>
                <p:cNvSpPr/>
                <p:nvPr/>
              </p:nvSpPr>
              <p:spPr>
                <a:xfrm>
                  <a:off x="1476669" y="3935661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7" y="0"/>
                      </a:moveTo>
                      <a:lnTo>
                        <a:pt x="1" y="977"/>
                      </a:lnTo>
                      <a:lnTo>
                        <a:pt x="1" y="8001"/>
                      </a:lnTo>
                      <a:lnTo>
                        <a:pt x="977" y="7013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245" name="Google Shape;245;p13"/>
              <p:cNvCxnSpPr/>
              <p:nvPr/>
            </p:nvCxnSpPr>
            <p:spPr>
              <a:xfrm rot="10800000" flipH="1">
                <a:off x="713388" y="3717894"/>
                <a:ext cx="885900" cy="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246;p13"/>
              <p:cNvCxnSpPr/>
              <p:nvPr/>
            </p:nvCxnSpPr>
            <p:spPr>
              <a:xfrm rot="10800000" flipH="1">
                <a:off x="960650" y="4001657"/>
                <a:ext cx="219900" cy="2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47" name="Google Shape;247;p13"/>
            <p:cNvSpPr/>
            <p:nvPr/>
          </p:nvSpPr>
          <p:spPr>
            <a:xfrm rot="10800000">
              <a:off x="8278350" y="200"/>
              <a:ext cx="865500" cy="8655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13"/>
          <p:cNvSpPr txBox="1">
            <a:spLocks noGrp="1"/>
          </p:cNvSpPr>
          <p:nvPr>
            <p:ph type="title" hasCustomPrompt="1"/>
          </p:nvPr>
        </p:nvSpPr>
        <p:spPr>
          <a:xfrm>
            <a:off x="1387677" y="1783487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2"/>
          </p:nvPr>
        </p:nvSpPr>
        <p:spPr>
          <a:xfrm>
            <a:off x="506275" y="2621675"/>
            <a:ext cx="25899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3"/>
          </p:nvPr>
        </p:nvSpPr>
        <p:spPr>
          <a:xfrm>
            <a:off x="506277" y="3014413"/>
            <a:ext cx="2589900" cy="753300"/>
          </a:xfrm>
          <a:prstGeom prst="rect">
            <a:avLst/>
          </a:prstGeom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4" hasCustomPrompt="1"/>
          </p:nvPr>
        </p:nvSpPr>
        <p:spPr>
          <a:xfrm>
            <a:off x="4158452" y="1783487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5"/>
          </p:nvPr>
        </p:nvSpPr>
        <p:spPr>
          <a:xfrm>
            <a:off x="3277050" y="2621675"/>
            <a:ext cx="25899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6"/>
          </p:nvPr>
        </p:nvSpPr>
        <p:spPr>
          <a:xfrm>
            <a:off x="3277052" y="3014413"/>
            <a:ext cx="2589900" cy="753300"/>
          </a:xfrm>
          <a:prstGeom prst="rect">
            <a:avLst/>
          </a:prstGeom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7" hasCustomPrompt="1"/>
          </p:nvPr>
        </p:nvSpPr>
        <p:spPr>
          <a:xfrm>
            <a:off x="6929227" y="1783487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8"/>
          </p:nvPr>
        </p:nvSpPr>
        <p:spPr>
          <a:xfrm>
            <a:off x="6047825" y="2621675"/>
            <a:ext cx="25899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 idx="9"/>
          </p:nvPr>
        </p:nvSpPr>
        <p:spPr>
          <a:xfrm>
            <a:off x="6047827" y="3014413"/>
            <a:ext cx="2589900" cy="753300"/>
          </a:xfrm>
          <a:prstGeom prst="rect">
            <a:avLst/>
          </a:prstGeom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idx="13"/>
          </p:nvPr>
        </p:nvSpPr>
        <p:spPr>
          <a:xfrm>
            <a:off x="603383" y="431500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4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14"/>
          <p:cNvGrpSpPr/>
          <p:nvPr/>
        </p:nvGrpSpPr>
        <p:grpSpPr>
          <a:xfrm>
            <a:off x="0" y="0"/>
            <a:ext cx="9144002" cy="5143500"/>
            <a:chOff x="0" y="0"/>
            <a:chExt cx="9144002" cy="5143500"/>
          </a:xfrm>
        </p:grpSpPr>
        <p:sp>
          <p:nvSpPr>
            <p:cNvPr id="260" name="Google Shape;260;p14"/>
            <p:cNvSpPr/>
            <p:nvPr/>
          </p:nvSpPr>
          <p:spPr>
            <a:xfrm>
              <a:off x="0" y="411850"/>
              <a:ext cx="6642900" cy="572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" y="3359675"/>
              <a:ext cx="1783800" cy="17838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" name="Google Shape;262;p14"/>
            <p:cNvGrpSpPr/>
            <p:nvPr/>
          </p:nvGrpSpPr>
          <p:grpSpPr>
            <a:xfrm>
              <a:off x="7346775" y="3359671"/>
              <a:ext cx="1698328" cy="1682289"/>
              <a:chOff x="498850" y="3224050"/>
              <a:chExt cx="1482350" cy="1468350"/>
            </a:xfrm>
          </p:grpSpPr>
          <p:sp>
            <p:nvSpPr>
              <p:cNvPr id="263" name="Google Shape;263;p14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4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266;p14"/>
            <p:cNvGrpSpPr/>
            <p:nvPr/>
          </p:nvGrpSpPr>
          <p:grpSpPr>
            <a:xfrm flipH="1">
              <a:off x="182" y="3949846"/>
              <a:ext cx="1205002" cy="1193622"/>
              <a:chOff x="498850" y="3224050"/>
              <a:chExt cx="1482350" cy="1468350"/>
            </a:xfrm>
          </p:grpSpPr>
          <p:sp>
            <p:nvSpPr>
              <p:cNvPr id="267" name="Google Shape;267;p14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4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4"/>
            <p:cNvSpPr/>
            <p:nvPr/>
          </p:nvSpPr>
          <p:spPr>
            <a:xfrm>
              <a:off x="2" y="0"/>
              <a:ext cx="9144000" cy="5143500"/>
            </a:xfrm>
            <a:prstGeom prst="frame">
              <a:avLst>
                <a:gd name="adj1" fmla="val 23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1" name="Google Shape;271;p14"/>
            <p:cNvGrpSpPr/>
            <p:nvPr/>
          </p:nvGrpSpPr>
          <p:grpSpPr>
            <a:xfrm flipH="1">
              <a:off x="8134008" y="244769"/>
              <a:ext cx="753281" cy="753281"/>
              <a:chOff x="713388" y="3717894"/>
              <a:chExt cx="885900" cy="885900"/>
            </a:xfrm>
          </p:grpSpPr>
          <p:grpSp>
            <p:nvGrpSpPr>
              <p:cNvPr id="272" name="Google Shape;272;p14"/>
              <p:cNvGrpSpPr/>
              <p:nvPr/>
            </p:nvGrpSpPr>
            <p:grpSpPr>
              <a:xfrm>
                <a:off x="1139136" y="3851384"/>
                <a:ext cx="454563" cy="703194"/>
                <a:chOff x="1139136" y="3851384"/>
                <a:chExt cx="454563" cy="703194"/>
              </a:xfrm>
            </p:grpSpPr>
            <p:sp>
              <p:nvSpPr>
                <p:cNvPr id="273" name="Google Shape;273;p14"/>
                <p:cNvSpPr/>
                <p:nvPr/>
              </p:nvSpPr>
              <p:spPr>
                <a:xfrm>
                  <a:off x="1311460" y="4104215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7" y="1"/>
                      </a:moveTo>
                      <a:lnTo>
                        <a:pt x="0" y="989"/>
                      </a:lnTo>
                      <a:lnTo>
                        <a:pt x="0" y="8001"/>
                      </a:lnTo>
                      <a:lnTo>
                        <a:pt x="977" y="7013"/>
                      </a:lnTo>
                      <a:lnTo>
                        <a:pt x="9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14"/>
                <p:cNvSpPr/>
                <p:nvPr/>
              </p:nvSpPr>
              <p:spPr>
                <a:xfrm>
                  <a:off x="1228838" y="4188069"/>
                  <a:ext cx="34443" cy="282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8014" extrusionOk="0">
                      <a:moveTo>
                        <a:pt x="977" y="1"/>
                      </a:moveTo>
                      <a:lnTo>
                        <a:pt x="1" y="989"/>
                      </a:lnTo>
                      <a:lnTo>
                        <a:pt x="1" y="8014"/>
                      </a:lnTo>
                      <a:lnTo>
                        <a:pt x="977" y="7025"/>
                      </a:lnTo>
                      <a:lnTo>
                        <a:pt x="9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14"/>
                <p:cNvSpPr/>
                <p:nvPr/>
              </p:nvSpPr>
              <p:spPr>
                <a:xfrm>
                  <a:off x="1559292" y="3851384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6" y="0"/>
                      </a:moveTo>
                      <a:lnTo>
                        <a:pt x="0" y="988"/>
                      </a:lnTo>
                      <a:lnTo>
                        <a:pt x="0" y="8001"/>
                      </a:lnTo>
                      <a:lnTo>
                        <a:pt x="976" y="7013"/>
                      </a:lnTo>
                      <a:lnTo>
                        <a:pt x="97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14"/>
                <p:cNvSpPr/>
                <p:nvPr/>
              </p:nvSpPr>
              <p:spPr>
                <a:xfrm>
                  <a:off x="1394082" y="4019938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6" y="0"/>
                      </a:moveTo>
                      <a:lnTo>
                        <a:pt x="0" y="977"/>
                      </a:lnTo>
                      <a:lnTo>
                        <a:pt x="0" y="8001"/>
                      </a:lnTo>
                      <a:lnTo>
                        <a:pt x="976" y="7013"/>
                      </a:lnTo>
                      <a:lnTo>
                        <a:pt x="97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14"/>
                <p:cNvSpPr/>
                <p:nvPr/>
              </p:nvSpPr>
              <p:spPr>
                <a:xfrm>
                  <a:off x="1139136" y="4272768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6" y="1"/>
                      </a:moveTo>
                      <a:lnTo>
                        <a:pt x="0" y="977"/>
                      </a:lnTo>
                      <a:lnTo>
                        <a:pt x="0" y="8002"/>
                      </a:lnTo>
                      <a:lnTo>
                        <a:pt x="976" y="7014"/>
                      </a:lnTo>
                      <a:lnTo>
                        <a:pt x="9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14"/>
                <p:cNvSpPr/>
                <p:nvPr/>
              </p:nvSpPr>
              <p:spPr>
                <a:xfrm>
                  <a:off x="1476669" y="3935661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7" y="0"/>
                      </a:moveTo>
                      <a:lnTo>
                        <a:pt x="1" y="977"/>
                      </a:lnTo>
                      <a:lnTo>
                        <a:pt x="1" y="8001"/>
                      </a:lnTo>
                      <a:lnTo>
                        <a:pt x="977" y="7013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279" name="Google Shape;279;p14"/>
              <p:cNvCxnSpPr/>
              <p:nvPr/>
            </p:nvCxnSpPr>
            <p:spPr>
              <a:xfrm rot="10800000" flipH="1">
                <a:off x="713388" y="3717894"/>
                <a:ext cx="885900" cy="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280;p14"/>
              <p:cNvCxnSpPr/>
              <p:nvPr/>
            </p:nvCxnSpPr>
            <p:spPr>
              <a:xfrm rot="10800000" flipH="1">
                <a:off x="960650" y="4001657"/>
                <a:ext cx="219900" cy="2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81" name="Google Shape;281;p14"/>
            <p:cNvSpPr/>
            <p:nvPr/>
          </p:nvSpPr>
          <p:spPr>
            <a:xfrm rot="10800000">
              <a:off x="8278350" y="200"/>
              <a:ext cx="865500" cy="8655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14"/>
          <p:cNvSpPr txBox="1">
            <a:spLocks noGrp="1"/>
          </p:cNvSpPr>
          <p:nvPr>
            <p:ph type="title" hasCustomPrompt="1"/>
          </p:nvPr>
        </p:nvSpPr>
        <p:spPr>
          <a:xfrm>
            <a:off x="947727" y="1529712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3" name="Google Shape;283;p14"/>
          <p:cNvSpPr txBox="1">
            <a:spLocks noGrp="1"/>
          </p:cNvSpPr>
          <p:nvPr>
            <p:ph type="title" idx="2"/>
          </p:nvPr>
        </p:nvSpPr>
        <p:spPr>
          <a:xfrm>
            <a:off x="1851102" y="1529712"/>
            <a:ext cx="2757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title" idx="3"/>
          </p:nvPr>
        </p:nvSpPr>
        <p:spPr>
          <a:xfrm>
            <a:off x="1851102" y="1922438"/>
            <a:ext cx="2589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5" name="Google Shape;285;p14"/>
          <p:cNvSpPr txBox="1">
            <a:spLocks noGrp="1"/>
          </p:cNvSpPr>
          <p:nvPr>
            <p:ph type="title" idx="4" hasCustomPrompt="1"/>
          </p:nvPr>
        </p:nvSpPr>
        <p:spPr>
          <a:xfrm>
            <a:off x="4593402" y="1529712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6" name="Google Shape;286;p14"/>
          <p:cNvSpPr txBox="1">
            <a:spLocks noGrp="1"/>
          </p:cNvSpPr>
          <p:nvPr>
            <p:ph type="title" idx="5"/>
          </p:nvPr>
        </p:nvSpPr>
        <p:spPr>
          <a:xfrm>
            <a:off x="5496777" y="1529712"/>
            <a:ext cx="2757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7" name="Google Shape;287;p14"/>
          <p:cNvSpPr txBox="1">
            <a:spLocks noGrp="1"/>
          </p:cNvSpPr>
          <p:nvPr>
            <p:ph type="title" idx="6"/>
          </p:nvPr>
        </p:nvSpPr>
        <p:spPr>
          <a:xfrm>
            <a:off x="5496777" y="1922438"/>
            <a:ext cx="2589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8" name="Google Shape;288;p14"/>
          <p:cNvSpPr txBox="1">
            <a:spLocks noGrp="1"/>
          </p:cNvSpPr>
          <p:nvPr>
            <p:ph type="title" idx="7" hasCustomPrompt="1"/>
          </p:nvPr>
        </p:nvSpPr>
        <p:spPr>
          <a:xfrm>
            <a:off x="947727" y="3043212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9" name="Google Shape;289;p14"/>
          <p:cNvSpPr txBox="1">
            <a:spLocks noGrp="1"/>
          </p:cNvSpPr>
          <p:nvPr>
            <p:ph type="title" idx="8"/>
          </p:nvPr>
        </p:nvSpPr>
        <p:spPr>
          <a:xfrm>
            <a:off x="1851102" y="3043212"/>
            <a:ext cx="2757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0" name="Google Shape;290;p14"/>
          <p:cNvSpPr txBox="1">
            <a:spLocks noGrp="1"/>
          </p:cNvSpPr>
          <p:nvPr>
            <p:ph type="title" idx="9"/>
          </p:nvPr>
        </p:nvSpPr>
        <p:spPr>
          <a:xfrm>
            <a:off x="1851102" y="3435938"/>
            <a:ext cx="2589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91" name="Google Shape;291;p14"/>
          <p:cNvSpPr txBox="1">
            <a:spLocks noGrp="1"/>
          </p:cNvSpPr>
          <p:nvPr>
            <p:ph type="title" idx="13" hasCustomPrompt="1"/>
          </p:nvPr>
        </p:nvSpPr>
        <p:spPr>
          <a:xfrm>
            <a:off x="4593402" y="3043212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2" name="Google Shape;292;p14"/>
          <p:cNvSpPr txBox="1">
            <a:spLocks noGrp="1"/>
          </p:cNvSpPr>
          <p:nvPr>
            <p:ph type="title" idx="14"/>
          </p:nvPr>
        </p:nvSpPr>
        <p:spPr>
          <a:xfrm>
            <a:off x="5496777" y="3043212"/>
            <a:ext cx="2757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3" name="Google Shape;293;p14"/>
          <p:cNvSpPr txBox="1">
            <a:spLocks noGrp="1"/>
          </p:cNvSpPr>
          <p:nvPr>
            <p:ph type="title" idx="15"/>
          </p:nvPr>
        </p:nvSpPr>
        <p:spPr>
          <a:xfrm>
            <a:off x="5496777" y="3435938"/>
            <a:ext cx="2589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94" name="Google Shape;294;p14"/>
          <p:cNvSpPr txBox="1">
            <a:spLocks noGrp="1"/>
          </p:cNvSpPr>
          <p:nvPr>
            <p:ph type="title" idx="16"/>
          </p:nvPr>
        </p:nvSpPr>
        <p:spPr>
          <a:xfrm>
            <a:off x="603383" y="431500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14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15"/>
          <p:cNvGrpSpPr/>
          <p:nvPr/>
        </p:nvGrpSpPr>
        <p:grpSpPr>
          <a:xfrm>
            <a:off x="0" y="0"/>
            <a:ext cx="9144002" cy="5143500"/>
            <a:chOff x="0" y="0"/>
            <a:chExt cx="9144002" cy="5143500"/>
          </a:xfrm>
        </p:grpSpPr>
        <p:sp>
          <p:nvSpPr>
            <p:cNvPr id="297" name="Google Shape;297;p15"/>
            <p:cNvSpPr/>
            <p:nvPr/>
          </p:nvSpPr>
          <p:spPr>
            <a:xfrm>
              <a:off x="0" y="411850"/>
              <a:ext cx="6642900" cy="572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2" y="3359675"/>
              <a:ext cx="1783800" cy="17838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15"/>
            <p:cNvGrpSpPr/>
            <p:nvPr/>
          </p:nvGrpSpPr>
          <p:grpSpPr>
            <a:xfrm>
              <a:off x="7346775" y="3359671"/>
              <a:ext cx="1698328" cy="1682289"/>
              <a:chOff x="498850" y="3224050"/>
              <a:chExt cx="1482350" cy="1468350"/>
            </a:xfrm>
          </p:grpSpPr>
          <p:sp>
            <p:nvSpPr>
              <p:cNvPr id="300" name="Google Shape;300;p15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5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5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303;p15"/>
            <p:cNvGrpSpPr/>
            <p:nvPr/>
          </p:nvGrpSpPr>
          <p:grpSpPr>
            <a:xfrm flipH="1">
              <a:off x="182" y="3949846"/>
              <a:ext cx="1205002" cy="1193622"/>
              <a:chOff x="498850" y="3224050"/>
              <a:chExt cx="1482350" cy="1468350"/>
            </a:xfrm>
          </p:grpSpPr>
          <p:sp>
            <p:nvSpPr>
              <p:cNvPr id="304" name="Google Shape;304;p15"/>
              <p:cNvSpPr/>
              <p:nvPr/>
            </p:nvSpPr>
            <p:spPr>
              <a:xfrm>
                <a:off x="1742175" y="3224050"/>
                <a:ext cx="2390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8109" extrusionOk="0">
                    <a:moveTo>
                      <a:pt x="8192" y="0"/>
                    </a:moveTo>
                    <a:lnTo>
                      <a:pt x="7192" y="988"/>
                    </a:lnTo>
                    <a:cubicBezTo>
                      <a:pt x="7192" y="1334"/>
                      <a:pt x="7192" y="1679"/>
                      <a:pt x="7204" y="2024"/>
                    </a:cubicBezTo>
                    <a:cubicBezTo>
                      <a:pt x="7227" y="3620"/>
                      <a:pt x="7299" y="5215"/>
                      <a:pt x="7346" y="6822"/>
                    </a:cubicBezTo>
                    <a:cubicBezTo>
                      <a:pt x="7358" y="7025"/>
                      <a:pt x="7346" y="7215"/>
                      <a:pt x="7346" y="7477"/>
                    </a:cubicBezTo>
                    <a:cubicBezTo>
                      <a:pt x="7055" y="7487"/>
                      <a:pt x="6767" y="7491"/>
                      <a:pt x="6476" y="7491"/>
                    </a:cubicBezTo>
                    <a:cubicBezTo>
                      <a:pt x="6080" y="7491"/>
                      <a:pt x="5677" y="7484"/>
                      <a:pt x="5251" y="7477"/>
                    </a:cubicBezTo>
                    <a:cubicBezTo>
                      <a:pt x="5310" y="5906"/>
                      <a:pt x="5370" y="4346"/>
                      <a:pt x="5394" y="2786"/>
                    </a:cubicBezTo>
                    <a:lnTo>
                      <a:pt x="5394" y="2786"/>
                    </a:lnTo>
                    <a:lnTo>
                      <a:pt x="4501" y="3691"/>
                    </a:lnTo>
                    <a:cubicBezTo>
                      <a:pt x="4525" y="4715"/>
                      <a:pt x="4560" y="5751"/>
                      <a:pt x="4596" y="6775"/>
                    </a:cubicBezTo>
                    <a:lnTo>
                      <a:pt x="4596" y="7418"/>
                    </a:lnTo>
                    <a:cubicBezTo>
                      <a:pt x="4419" y="7467"/>
                      <a:pt x="3906" y="7496"/>
                      <a:pt x="3414" y="7496"/>
                    </a:cubicBezTo>
                    <a:cubicBezTo>
                      <a:pt x="3078" y="7496"/>
                      <a:pt x="2751" y="7482"/>
                      <a:pt x="2548" y="7453"/>
                    </a:cubicBezTo>
                    <a:cubicBezTo>
                      <a:pt x="2560" y="6834"/>
                      <a:pt x="2572" y="6215"/>
                      <a:pt x="2584" y="5596"/>
                    </a:cubicBezTo>
                    <a:lnTo>
                      <a:pt x="2584" y="5596"/>
                    </a:lnTo>
                    <a:lnTo>
                      <a:pt x="1798" y="6382"/>
                    </a:lnTo>
                    <a:cubicBezTo>
                      <a:pt x="1798" y="6727"/>
                      <a:pt x="1810" y="7084"/>
                      <a:pt x="1810" y="7430"/>
                    </a:cubicBezTo>
                    <a:cubicBezTo>
                      <a:pt x="1504" y="7469"/>
                      <a:pt x="1190" y="7492"/>
                      <a:pt x="882" y="7492"/>
                    </a:cubicBezTo>
                    <a:cubicBezTo>
                      <a:pt x="818" y="7492"/>
                      <a:pt x="754" y="7491"/>
                      <a:pt x="691" y="7489"/>
                    </a:cubicBezTo>
                    <a:lnTo>
                      <a:pt x="0" y="8108"/>
                    </a:lnTo>
                    <a:cubicBezTo>
                      <a:pt x="3215" y="8049"/>
                      <a:pt x="6584" y="7989"/>
                      <a:pt x="9561" y="7941"/>
                    </a:cubicBezTo>
                    <a:lnTo>
                      <a:pt x="9561" y="7465"/>
                    </a:lnTo>
                    <a:lnTo>
                      <a:pt x="8001" y="7465"/>
                    </a:lnTo>
                    <a:cubicBezTo>
                      <a:pt x="8108" y="5239"/>
                      <a:pt x="8168" y="2488"/>
                      <a:pt x="8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5"/>
              <p:cNvSpPr/>
              <p:nvPr/>
            </p:nvSpPr>
            <p:spPr>
              <a:xfrm>
                <a:off x="567625" y="3448775"/>
                <a:ext cx="1413575" cy="1243625"/>
              </a:xfrm>
              <a:custGeom>
                <a:avLst/>
                <a:gdLst/>
                <a:ahLst/>
                <a:cxnLst/>
                <a:rect l="l" t="t" r="r" b="b"/>
                <a:pathLst>
                  <a:path w="56543" h="49745" extrusionOk="0">
                    <a:moveTo>
                      <a:pt x="34838" y="13228"/>
                    </a:moveTo>
                    <a:lnTo>
                      <a:pt x="34838" y="13240"/>
                    </a:lnTo>
                    <a:lnTo>
                      <a:pt x="46137" y="13430"/>
                    </a:lnTo>
                    <a:lnTo>
                      <a:pt x="46137" y="15074"/>
                    </a:lnTo>
                    <a:lnTo>
                      <a:pt x="34850" y="15264"/>
                    </a:lnTo>
                    <a:cubicBezTo>
                      <a:pt x="34778" y="14978"/>
                      <a:pt x="34766" y="13585"/>
                      <a:pt x="34838" y="13228"/>
                    </a:cubicBezTo>
                    <a:close/>
                    <a:moveTo>
                      <a:pt x="34993" y="15978"/>
                    </a:moveTo>
                    <a:lnTo>
                      <a:pt x="46137" y="16181"/>
                    </a:lnTo>
                    <a:lnTo>
                      <a:pt x="46137" y="17812"/>
                    </a:lnTo>
                    <a:lnTo>
                      <a:pt x="34993" y="18002"/>
                    </a:lnTo>
                    <a:lnTo>
                      <a:pt x="34993" y="15978"/>
                    </a:lnTo>
                    <a:close/>
                    <a:moveTo>
                      <a:pt x="34790" y="18693"/>
                    </a:moveTo>
                    <a:cubicBezTo>
                      <a:pt x="36695" y="18753"/>
                      <a:pt x="38588" y="18824"/>
                      <a:pt x="40481" y="18848"/>
                    </a:cubicBezTo>
                    <a:cubicBezTo>
                      <a:pt x="41109" y="18852"/>
                      <a:pt x="41697" y="18853"/>
                      <a:pt x="42286" y="18853"/>
                    </a:cubicBezTo>
                    <a:cubicBezTo>
                      <a:pt x="43465" y="18853"/>
                      <a:pt x="44645" y="18848"/>
                      <a:pt x="46137" y="18848"/>
                    </a:cubicBezTo>
                    <a:lnTo>
                      <a:pt x="46137" y="20538"/>
                    </a:lnTo>
                    <a:lnTo>
                      <a:pt x="34790" y="20753"/>
                    </a:lnTo>
                    <a:cubicBezTo>
                      <a:pt x="34790" y="20443"/>
                      <a:pt x="34790" y="20098"/>
                      <a:pt x="34790" y="19753"/>
                    </a:cubicBezTo>
                    <a:cubicBezTo>
                      <a:pt x="34778" y="19407"/>
                      <a:pt x="34790" y="19086"/>
                      <a:pt x="34790" y="18693"/>
                    </a:cubicBezTo>
                    <a:close/>
                    <a:moveTo>
                      <a:pt x="48649" y="9620"/>
                    </a:moveTo>
                    <a:cubicBezTo>
                      <a:pt x="48649" y="10061"/>
                      <a:pt x="48653" y="10119"/>
                      <a:pt x="48657" y="10119"/>
                    </a:cubicBezTo>
                    <a:cubicBezTo>
                      <a:pt x="48658" y="10119"/>
                      <a:pt x="48659" y="10112"/>
                      <a:pt x="48660" y="10112"/>
                    </a:cubicBezTo>
                    <a:cubicBezTo>
                      <a:pt x="48661" y="10112"/>
                      <a:pt x="48661" y="10118"/>
                      <a:pt x="48661" y="10144"/>
                    </a:cubicBezTo>
                    <a:cubicBezTo>
                      <a:pt x="48673" y="12061"/>
                      <a:pt x="48661" y="14038"/>
                      <a:pt x="48685" y="15943"/>
                    </a:cubicBezTo>
                    <a:cubicBezTo>
                      <a:pt x="48709" y="17467"/>
                      <a:pt x="48780" y="19014"/>
                      <a:pt x="48828" y="20538"/>
                    </a:cubicBezTo>
                    <a:lnTo>
                      <a:pt x="48828" y="21169"/>
                    </a:lnTo>
                    <a:cubicBezTo>
                      <a:pt x="48764" y="21172"/>
                      <a:pt x="48701" y="21173"/>
                      <a:pt x="48638" y="21173"/>
                    </a:cubicBezTo>
                    <a:cubicBezTo>
                      <a:pt x="48003" y="21173"/>
                      <a:pt x="47386" y="21073"/>
                      <a:pt x="46780" y="21062"/>
                    </a:cubicBezTo>
                    <a:cubicBezTo>
                      <a:pt x="46839" y="17264"/>
                      <a:pt x="46899" y="13347"/>
                      <a:pt x="46958" y="9620"/>
                    </a:cubicBezTo>
                    <a:close/>
                    <a:moveTo>
                      <a:pt x="51400" y="9882"/>
                    </a:moveTo>
                    <a:cubicBezTo>
                      <a:pt x="51400" y="10037"/>
                      <a:pt x="51411" y="10168"/>
                      <a:pt x="51411" y="10299"/>
                    </a:cubicBezTo>
                    <a:cubicBezTo>
                      <a:pt x="51411" y="12168"/>
                      <a:pt x="51411" y="14014"/>
                      <a:pt x="51435" y="15871"/>
                    </a:cubicBezTo>
                    <a:cubicBezTo>
                      <a:pt x="51459" y="17419"/>
                      <a:pt x="51530" y="19122"/>
                      <a:pt x="51578" y="20669"/>
                    </a:cubicBezTo>
                    <a:cubicBezTo>
                      <a:pt x="51578" y="20884"/>
                      <a:pt x="51578" y="20765"/>
                      <a:pt x="51578" y="21515"/>
                    </a:cubicBezTo>
                    <a:lnTo>
                      <a:pt x="49530" y="21515"/>
                    </a:lnTo>
                    <a:cubicBezTo>
                      <a:pt x="49590" y="17062"/>
                      <a:pt x="49649" y="13823"/>
                      <a:pt x="49709" y="10025"/>
                    </a:cubicBezTo>
                    <a:cubicBezTo>
                      <a:pt x="49947" y="10025"/>
                      <a:pt x="50221" y="9930"/>
                      <a:pt x="50507" y="9930"/>
                    </a:cubicBezTo>
                    <a:cubicBezTo>
                      <a:pt x="50780" y="9918"/>
                      <a:pt x="51066" y="9882"/>
                      <a:pt x="51400" y="9882"/>
                    </a:cubicBezTo>
                    <a:close/>
                    <a:moveTo>
                      <a:pt x="54305" y="9620"/>
                    </a:moveTo>
                    <a:lnTo>
                      <a:pt x="54305" y="10347"/>
                    </a:lnTo>
                    <a:cubicBezTo>
                      <a:pt x="54305" y="12121"/>
                      <a:pt x="54221" y="13895"/>
                      <a:pt x="54257" y="15669"/>
                    </a:cubicBezTo>
                    <a:cubicBezTo>
                      <a:pt x="54281" y="17288"/>
                      <a:pt x="54317" y="19086"/>
                      <a:pt x="54364" y="20705"/>
                    </a:cubicBezTo>
                    <a:cubicBezTo>
                      <a:pt x="54364" y="20908"/>
                      <a:pt x="54328" y="20765"/>
                      <a:pt x="54328" y="21515"/>
                    </a:cubicBezTo>
                    <a:lnTo>
                      <a:pt x="52221" y="21515"/>
                    </a:lnTo>
                    <a:cubicBezTo>
                      <a:pt x="52388" y="17062"/>
                      <a:pt x="52459" y="13347"/>
                      <a:pt x="52400" y="9620"/>
                    </a:cubicBezTo>
                    <a:close/>
                    <a:moveTo>
                      <a:pt x="34993" y="24396"/>
                    </a:moveTo>
                    <a:lnTo>
                      <a:pt x="34993" y="26468"/>
                    </a:lnTo>
                    <a:cubicBezTo>
                      <a:pt x="32031" y="26345"/>
                      <a:pt x="29084" y="26259"/>
                      <a:pt x="26129" y="26259"/>
                    </a:cubicBezTo>
                    <a:cubicBezTo>
                      <a:pt x="25365" y="26259"/>
                      <a:pt x="24602" y="26265"/>
                      <a:pt x="23837" y="26277"/>
                    </a:cubicBezTo>
                    <a:lnTo>
                      <a:pt x="23837" y="24587"/>
                    </a:lnTo>
                    <a:lnTo>
                      <a:pt x="34993" y="24396"/>
                    </a:lnTo>
                    <a:close/>
                    <a:moveTo>
                      <a:pt x="34993" y="27146"/>
                    </a:moveTo>
                    <a:lnTo>
                      <a:pt x="34993" y="29218"/>
                    </a:lnTo>
                    <a:cubicBezTo>
                      <a:pt x="32038" y="29105"/>
                      <a:pt x="29091" y="29021"/>
                      <a:pt x="25777" y="29021"/>
                    </a:cubicBezTo>
                    <a:cubicBezTo>
                      <a:pt x="24912" y="29021"/>
                      <a:pt x="24021" y="29027"/>
                      <a:pt x="23098" y="29040"/>
                    </a:cubicBezTo>
                    <a:lnTo>
                      <a:pt x="23098" y="27337"/>
                    </a:lnTo>
                    <a:cubicBezTo>
                      <a:pt x="27563" y="27265"/>
                      <a:pt x="31266" y="27206"/>
                      <a:pt x="34993" y="27146"/>
                    </a:cubicBezTo>
                    <a:close/>
                    <a:moveTo>
                      <a:pt x="34993" y="29909"/>
                    </a:moveTo>
                    <a:lnTo>
                      <a:pt x="34993" y="31921"/>
                    </a:lnTo>
                    <a:cubicBezTo>
                      <a:pt x="31266" y="31849"/>
                      <a:pt x="27551" y="31790"/>
                      <a:pt x="23098" y="31730"/>
                    </a:cubicBezTo>
                    <a:lnTo>
                      <a:pt x="23098" y="30099"/>
                    </a:lnTo>
                    <a:cubicBezTo>
                      <a:pt x="27563" y="30028"/>
                      <a:pt x="31266" y="29968"/>
                      <a:pt x="34993" y="29909"/>
                    </a:cubicBezTo>
                    <a:close/>
                    <a:moveTo>
                      <a:pt x="41611" y="21278"/>
                    </a:moveTo>
                    <a:cubicBezTo>
                      <a:pt x="42042" y="21278"/>
                      <a:pt x="42515" y="21299"/>
                      <a:pt x="42756" y="21336"/>
                    </a:cubicBezTo>
                    <a:cubicBezTo>
                      <a:pt x="42684" y="25087"/>
                      <a:pt x="42625" y="28932"/>
                      <a:pt x="42565" y="32647"/>
                    </a:cubicBezTo>
                    <a:lnTo>
                      <a:pt x="40934" y="32647"/>
                    </a:lnTo>
                    <a:cubicBezTo>
                      <a:pt x="40862" y="28944"/>
                      <a:pt x="40803" y="25087"/>
                      <a:pt x="40732" y="21336"/>
                    </a:cubicBezTo>
                    <a:cubicBezTo>
                      <a:pt x="40846" y="21296"/>
                      <a:pt x="41211" y="21278"/>
                      <a:pt x="41611" y="21278"/>
                    </a:cubicBezTo>
                    <a:close/>
                    <a:moveTo>
                      <a:pt x="37255" y="21515"/>
                    </a:moveTo>
                    <a:lnTo>
                      <a:pt x="37064" y="32659"/>
                    </a:lnTo>
                    <a:lnTo>
                      <a:pt x="35374" y="32659"/>
                    </a:lnTo>
                    <a:lnTo>
                      <a:pt x="35374" y="32218"/>
                    </a:lnTo>
                    <a:cubicBezTo>
                      <a:pt x="35350" y="29778"/>
                      <a:pt x="35350" y="27301"/>
                      <a:pt x="35314" y="24872"/>
                    </a:cubicBezTo>
                    <a:cubicBezTo>
                      <a:pt x="35302" y="23848"/>
                      <a:pt x="35231" y="22955"/>
                      <a:pt x="35195" y="21931"/>
                    </a:cubicBezTo>
                    <a:cubicBezTo>
                      <a:pt x="35195" y="21753"/>
                      <a:pt x="35195" y="21515"/>
                      <a:pt x="35195" y="21515"/>
                    </a:cubicBezTo>
                    <a:close/>
                    <a:moveTo>
                      <a:pt x="39278" y="21228"/>
                    </a:moveTo>
                    <a:cubicBezTo>
                      <a:pt x="39542" y="21228"/>
                      <a:pt x="39808" y="21238"/>
                      <a:pt x="40041" y="21265"/>
                    </a:cubicBezTo>
                    <a:cubicBezTo>
                      <a:pt x="40041" y="22503"/>
                      <a:pt x="39934" y="23729"/>
                      <a:pt x="39922" y="24968"/>
                    </a:cubicBezTo>
                    <a:cubicBezTo>
                      <a:pt x="39910" y="26218"/>
                      <a:pt x="39874" y="27551"/>
                      <a:pt x="39862" y="28825"/>
                    </a:cubicBezTo>
                    <a:cubicBezTo>
                      <a:pt x="39850" y="30087"/>
                      <a:pt x="39862" y="31171"/>
                      <a:pt x="39862" y="32659"/>
                    </a:cubicBezTo>
                    <a:lnTo>
                      <a:pt x="38184" y="32659"/>
                    </a:lnTo>
                    <a:cubicBezTo>
                      <a:pt x="38112" y="28944"/>
                      <a:pt x="38053" y="25087"/>
                      <a:pt x="37993" y="21336"/>
                    </a:cubicBezTo>
                    <a:cubicBezTo>
                      <a:pt x="38148" y="21279"/>
                      <a:pt x="38705" y="21228"/>
                      <a:pt x="39278" y="21228"/>
                    </a:cubicBezTo>
                    <a:close/>
                    <a:moveTo>
                      <a:pt x="45494" y="21515"/>
                    </a:moveTo>
                    <a:cubicBezTo>
                      <a:pt x="45434" y="25230"/>
                      <a:pt x="45375" y="28885"/>
                      <a:pt x="45315" y="32683"/>
                    </a:cubicBezTo>
                    <a:cubicBezTo>
                      <a:pt x="45077" y="32683"/>
                      <a:pt x="44803" y="32623"/>
                      <a:pt x="44530" y="32623"/>
                    </a:cubicBezTo>
                    <a:cubicBezTo>
                      <a:pt x="44256" y="32623"/>
                      <a:pt x="43970" y="32588"/>
                      <a:pt x="43660" y="32588"/>
                    </a:cubicBezTo>
                    <a:cubicBezTo>
                      <a:pt x="43649" y="32457"/>
                      <a:pt x="43625" y="32338"/>
                      <a:pt x="43625" y="32230"/>
                    </a:cubicBezTo>
                    <a:cubicBezTo>
                      <a:pt x="43601" y="29575"/>
                      <a:pt x="43589" y="26896"/>
                      <a:pt x="43553" y="24229"/>
                    </a:cubicBezTo>
                    <a:cubicBezTo>
                      <a:pt x="43541" y="23384"/>
                      <a:pt x="43482" y="22682"/>
                      <a:pt x="43446" y="21836"/>
                    </a:cubicBezTo>
                    <a:cubicBezTo>
                      <a:pt x="43434" y="21693"/>
                      <a:pt x="43446" y="21515"/>
                      <a:pt x="43446" y="21515"/>
                    </a:cubicBezTo>
                    <a:close/>
                    <a:moveTo>
                      <a:pt x="34993" y="33135"/>
                    </a:moveTo>
                    <a:cubicBezTo>
                      <a:pt x="37949" y="33268"/>
                      <a:pt x="40905" y="33340"/>
                      <a:pt x="43862" y="33340"/>
                    </a:cubicBezTo>
                    <a:cubicBezTo>
                      <a:pt x="44620" y="33340"/>
                      <a:pt x="45379" y="33335"/>
                      <a:pt x="46137" y="33326"/>
                    </a:cubicBezTo>
                    <a:lnTo>
                      <a:pt x="46137" y="35028"/>
                    </a:lnTo>
                    <a:cubicBezTo>
                      <a:pt x="46042" y="35052"/>
                      <a:pt x="45935" y="35064"/>
                      <a:pt x="45839" y="35064"/>
                    </a:cubicBezTo>
                    <a:cubicBezTo>
                      <a:pt x="43172" y="35088"/>
                      <a:pt x="40505" y="35100"/>
                      <a:pt x="37850" y="35135"/>
                    </a:cubicBezTo>
                    <a:cubicBezTo>
                      <a:pt x="37017" y="35147"/>
                      <a:pt x="36279" y="35207"/>
                      <a:pt x="35445" y="35231"/>
                    </a:cubicBezTo>
                    <a:lnTo>
                      <a:pt x="34993" y="35231"/>
                    </a:lnTo>
                    <a:lnTo>
                      <a:pt x="34993" y="33135"/>
                    </a:lnTo>
                    <a:close/>
                    <a:moveTo>
                      <a:pt x="11954" y="35933"/>
                    </a:moveTo>
                    <a:lnTo>
                      <a:pt x="23098" y="36136"/>
                    </a:lnTo>
                    <a:lnTo>
                      <a:pt x="23098" y="37767"/>
                    </a:lnTo>
                    <a:lnTo>
                      <a:pt x="11954" y="37957"/>
                    </a:lnTo>
                    <a:lnTo>
                      <a:pt x="11954" y="35933"/>
                    </a:lnTo>
                    <a:close/>
                    <a:moveTo>
                      <a:pt x="34993" y="35945"/>
                    </a:moveTo>
                    <a:lnTo>
                      <a:pt x="46137" y="36124"/>
                    </a:lnTo>
                    <a:lnTo>
                      <a:pt x="46137" y="37791"/>
                    </a:lnTo>
                    <a:cubicBezTo>
                      <a:pt x="46018" y="37814"/>
                      <a:pt x="45899" y="37826"/>
                      <a:pt x="45792" y="37826"/>
                    </a:cubicBezTo>
                    <a:cubicBezTo>
                      <a:pt x="43137" y="37850"/>
                      <a:pt x="40493" y="37862"/>
                      <a:pt x="37838" y="37898"/>
                    </a:cubicBezTo>
                    <a:cubicBezTo>
                      <a:pt x="36993" y="37910"/>
                      <a:pt x="36243" y="37969"/>
                      <a:pt x="35398" y="38005"/>
                    </a:cubicBezTo>
                    <a:cubicBezTo>
                      <a:pt x="35342" y="38009"/>
                      <a:pt x="35278" y="38010"/>
                      <a:pt x="35218" y="38010"/>
                    </a:cubicBezTo>
                    <a:cubicBezTo>
                      <a:pt x="35099" y="38010"/>
                      <a:pt x="34993" y="38005"/>
                      <a:pt x="34993" y="38005"/>
                    </a:cubicBezTo>
                    <a:lnTo>
                      <a:pt x="34993" y="35945"/>
                    </a:lnTo>
                    <a:close/>
                    <a:moveTo>
                      <a:pt x="11954" y="38684"/>
                    </a:moveTo>
                    <a:lnTo>
                      <a:pt x="23098" y="38886"/>
                    </a:lnTo>
                    <a:lnTo>
                      <a:pt x="23098" y="40517"/>
                    </a:lnTo>
                    <a:lnTo>
                      <a:pt x="11954" y="40708"/>
                    </a:lnTo>
                    <a:lnTo>
                      <a:pt x="11954" y="38684"/>
                    </a:lnTo>
                    <a:close/>
                    <a:moveTo>
                      <a:pt x="34993" y="38695"/>
                    </a:moveTo>
                    <a:lnTo>
                      <a:pt x="46137" y="38874"/>
                    </a:lnTo>
                    <a:lnTo>
                      <a:pt x="46137" y="40541"/>
                    </a:lnTo>
                    <a:cubicBezTo>
                      <a:pt x="46018" y="40553"/>
                      <a:pt x="45899" y="40565"/>
                      <a:pt x="45792" y="40565"/>
                    </a:cubicBezTo>
                    <a:cubicBezTo>
                      <a:pt x="43196" y="40589"/>
                      <a:pt x="40601" y="40600"/>
                      <a:pt x="38005" y="40636"/>
                    </a:cubicBezTo>
                    <a:cubicBezTo>
                      <a:pt x="37112" y="40648"/>
                      <a:pt x="36314" y="40708"/>
                      <a:pt x="35433" y="40743"/>
                    </a:cubicBezTo>
                    <a:cubicBezTo>
                      <a:pt x="35374" y="40747"/>
                      <a:pt x="35305" y="40749"/>
                      <a:pt x="35240" y="40749"/>
                    </a:cubicBezTo>
                    <a:cubicBezTo>
                      <a:pt x="35109" y="40749"/>
                      <a:pt x="34993" y="40743"/>
                      <a:pt x="34993" y="40743"/>
                    </a:cubicBezTo>
                    <a:lnTo>
                      <a:pt x="34993" y="38695"/>
                    </a:lnTo>
                    <a:close/>
                    <a:moveTo>
                      <a:pt x="11942" y="41434"/>
                    </a:moveTo>
                    <a:lnTo>
                      <a:pt x="23098" y="41636"/>
                    </a:lnTo>
                    <a:lnTo>
                      <a:pt x="23098" y="43279"/>
                    </a:lnTo>
                    <a:cubicBezTo>
                      <a:pt x="23098" y="43291"/>
                      <a:pt x="23063" y="43315"/>
                      <a:pt x="22955" y="43315"/>
                    </a:cubicBezTo>
                    <a:cubicBezTo>
                      <a:pt x="20503" y="43339"/>
                      <a:pt x="18133" y="43351"/>
                      <a:pt x="15693" y="43387"/>
                    </a:cubicBezTo>
                    <a:cubicBezTo>
                      <a:pt x="14645" y="43398"/>
                      <a:pt x="13561" y="43458"/>
                      <a:pt x="12514" y="43494"/>
                    </a:cubicBezTo>
                    <a:lnTo>
                      <a:pt x="11942" y="43494"/>
                    </a:lnTo>
                    <a:lnTo>
                      <a:pt x="11942" y="41434"/>
                    </a:lnTo>
                    <a:close/>
                    <a:moveTo>
                      <a:pt x="34790" y="41410"/>
                    </a:moveTo>
                    <a:cubicBezTo>
                      <a:pt x="36064" y="41410"/>
                      <a:pt x="37314" y="41505"/>
                      <a:pt x="38565" y="41517"/>
                    </a:cubicBezTo>
                    <a:cubicBezTo>
                      <a:pt x="39827" y="41529"/>
                      <a:pt x="41077" y="41565"/>
                      <a:pt x="42327" y="41577"/>
                    </a:cubicBezTo>
                    <a:cubicBezTo>
                      <a:pt x="42744" y="41581"/>
                      <a:pt x="43141" y="41582"/>
                      <a:pt x="43540" y="41582"/>
                    </a:cubicBezTo>
                    <a:cubicBezTo>
                      <a:pt x="44338" y="41582"/>
                      <a:pt x="45145" y="41577"/>
                      <a:pt x="46137" y="41577"/>
                    </a:cubicBezTo>
                    <a:lnTo>
                      <a:pt x="46137" y="43291"/>
                    </a:lnTo>
                    <a:cubicBezTo>
                      <a:pt x="46030" y="43315"/>
                      <a:pt x="45935" y="43327"/>
                      <a:pt x="45827" y="43327"/>
                    </a:cubicBezTo>
                    <a:cubicBezTo>
                      <a:pt x="43387" y="43339"/>
                      <a:pt x="40934" y="43351"/>
                      <a:pt x="38481" y="43387"/>
                    </a:cubicBezTo>
                    <a:cubicBezTo>
                      <a:pt x="37445" y="43398"/>
                      <a:pt x="36386" y="43470"/>
                      <a:pt x="35338" y="43506"/>
                    </a:cubicBezTo>
                    <a:lnTo>
                      <a:pt x="34802" y="43506"/>
                    </a:lnTo>
                    <a:cubicBezTo>
                      <a:pt x="34766" y="43160"/>
                      <a:pt x="34790" y="42815"/>
                      <a:pt x="34790" y="42470"/>
                    </a:cubicBezTo>
                    <a:cubicBezTo>
                      <a:pt x="34778" y="42113"/>
                      <a:pt x="34790" y="41791"/>
                      <a:pt x="34790" y="41410"/>
                    </a:cubicBezTo>
                    <a:close/>
                    <a:moveTo>
                      <a:pt x="54150" y="32659"/>
                    </a:moveTo>
                    <a:cubicBezTo>
                      <a:pt x="54150" y="32659"/>
                      <a:pt x="54162" y="32933"/>
                      <a:pt x="54162" y="33088"/>
                    </a:cubicBezTo>
                    <a:cubicBezTo>
                      <a:pt x="54162" y="34885"/>
                      <a:pt x="54150" y="36659"/>
                      <a:pt x="54186" y="38469"/>
                    </a:cubicBezTo>
                    <a:cubicBezTo>
                      <a:pt x="54209" y="40065"/>
                      <a:pt x="54281" y="41612"/>
                      <a:pt x="54328" y="43208"/>
                    </a:cubicBezTo>
                    <a:lnTo>
                      <a:pt x="54328" y="43803"/>
                    </a:lnTo>
                    <a:lnTo>
                      <a:pt x="52221" y="43803"/>
                    </a:lnTo>
                    <a:cubicBezTo>
                      <a:pt x="52388" y="40088"/>
                      <a:pt x="52459" y="36374"/>
                      <a:pt x="52400" y="32659"/>
                    </a:cubicBezTo>
                    <a:close/>
                    <a:moveTo>
                      <a:pt x="25039" y="32528"/>
                    </a:moveTo>
                    <a:cubicBezTo>
                      <a:pt x="25325" y="32528"/>
                      <a:pt x="25611" y="32540"/>
                      <a:pt x="25932" y="32540"/>
                    </a:cubicBezTo>
                    <a:cubicBezTo>
                      <a:pt x="25932" y="32707"/>
                      <a:pt x="25956" y="32849"/>
                      <a:pt x="25956" y="32992"/>
                    </a:cubicBezTo>
                    <a:cubicBezTo>
                      <a:pt x="25956" y="34897"/>
                      <a:pt x="25956" y="36814"/>
                      <a:pt x="25980" y="38731"/>
                    </a:cubicBezTo>
                    <a:cubicBezTo>
                      <a:pt x="26003" y="40243"/>
                      <a:pt x="26075" y="41732"/>
                      <a:pt x="26123" y="43244"/>
                    </a:cubicBezTo>
                    <a:lnTo>
                      <a:pt x="26123" y="43803"/>
                    </a:lnTo>
                    <a:lnTo>
                      <a:pt x="24075" y="43815"/>
                    </a:lnTo>
                    <a:cubicBezTo>
                      <a:pt x="24134" y="40100"/>
                      <a:pt x="24194" y="36338"/>
                      <a:pt x="24253" y="32528"/>
                    </a:cubicBezTo>
                    <a:cubicBezTo>
                      <a:pt x="24412" y="32528"/>
                      <a:pt x="24587" y="32533"/>
                      <a:pt x="24767" y="32533"/>
                    </a:cubicBezTo>
                    <a:cubicBezTo>
                      <a:pt x="24857" y="32533"/>
                      <a:pt x="24948" y="32532"/>
                      <a:pt x="25039" y="32528"/>
                    </a:cubicBezTo>
                    <a:close/>
                    <a:moveTo>
                      <a:pt x="27789" y="32528"/>
                    </a:moveTo>
                    <a:cubicBezTo>
                      <a:pt x="28075" y="32528"/>
                      <a:pt x="28361" y="32540"/>
                      <a:pt x="28682" y="32540"/>
                    </a:cubicBezTo>
                    <a:cubicBezTo>
                      <a:pt x="28682" y="32707"/>
                      <a:pt x="28706" y="32849"/>
                      <a:pt x="28706" y="32992"/>
                    </a:cubicBezTo>
                    <a:cubicBezTo>
                      <a:pt x="28706" y="34850"/>
                      <a:pt x="28706" y="36707"/>
                      <a:pt x="28730" y="38564"/>
                    </a:cubicBezTo>
                    <a:cubicBezTo>
                      <a:pt x="28754" y="40112"/>
                      <a:pt x="28825" y="41624"/>
                      <a:pt x="28873" y="43172"/>
                    </a:cubicBezTo>
                    <a:lnTo>
                      <a:pt x="28873" y="43803"/>
                    </a:lnTo>
                    <a:lnTo>
                      <a:pt x="26825" y="43815"/>
                    </a:lnTo>
                    <a:cubicBezTo>
                      <a:pt x="26885" y="40088"/>
                      <a:pt x="26944" y="36338"/>
                      <a:pt x="27004" y="32528"/>
                    </a:cubicBezTo>
                    <a:cubicBezTo>
                      <a:pt x="27162" y="32528"/>
                      <a:pt x="27337" y="32533"/>
                      <a:pt x="27517" y="32533"/>
                    </a:cubicBezTo>
                    <a:cubicBezTo>
                      <a:pt x="27607" y="32533"/>
                      <a:pt x="27698" y="32532"/>
                      <a:pt x="27789" y="32528"/>
                    </a:cubicBezTo>
                    <a:close/>
                    <a:moveTo>
                      <a:pt x="31266" y="32671"/>
                    </a:moveTo>
                    <a:lnTo>
                      <a:pt x="31266" y="33052"/>
                    </a:lnTo>
                    <a:cubicBezTo>
                      <a:pt x="31266" y="34826"/>
                      <a:pt x="31349" y="36600"/>
                      <a:pt x="31385" y="38374"/>
                    </a:cubicBezTo>
                    <a:cubicBezTo>
                      <a:pt x="31409" y="40005"/>
                      <a:pt x="31528" y="41589"/>
                      <a:pt x="31576" y="43220"/>
                    </a:cubicBezTo>
                    <a:cubicBezTo>
                      <a:pt x="31576" y="43422"/>
                      <a:pt x="31623" y="43815"/>
                      <a:pt x="31623" y="43815"/>
                    </a:cubicBezTo>
                    <a:lnTo>
                      <a:pt x="29528" y="43815"/>
                    </a:lnTo>
                    <a:cubicBezTo>
                      <a:pt x="29682" y="40092"/>
                      <a:pt x="29766" y="36382"/>
                      <a:pt x="29707" y="32671"/>
                    </a:cubicBezTo>
                    <a:close/>
                    <a:moveTo>
                      <a:pt x="34183" y="32540"/>
                    </a:moveTo>
                    <a:cubicBezTo>
                      <a:pt x="34183" y="32695"/>
                      <a:pt x="34207" y="32838"/>
                      <a:pt x="34207" y="32992"/>
                    </a:cubicBezTo>
                    <a:cubicBezTo>
                      <a:pt x="34207" y="34207"/>
                      <a:pt x="34183" y="35409"/>
                      <a:pt x="34207" y="36624"/>
                    </a:cubicBezTo>
                    <a:cubicBezTo>
                      <a:pt x="34219" y="38374"/>
                      <a:pt x="34266" y="40124"/>
                      <a:pt x="34302" y="41863"/>
                    </a:cubicBezTo>
                    <a:cubicBezTo>
                      <a:pt x="34314" y="42434"/>
                      <a:pt x="34350" y="42958"/>
                      <a:pt x="34374" y="43529"/>
                    </a:cubicBezTo>
                    <a:cubicBezTo>
                      <a:pt x="34374" y="43625"/>
                      <a:pt x="34374" y="43720"/>
                      <a:pt x="34350" y="43827"/>
                    </a:cubicBezTo>
                    <a:lnTo>
                      <a:pt x="32266" y="43827"/>
                    </a:lnTo>
                    <a:cubicBezTo>
                      <a:pt x="32433" y="40092"/>
                      <a:pt x="32516" y="36334"/>
                      <a:pt x="32457" y="32540"/>
                    </a:cubicBezTo>
                    <a:close/>
                    <a:moveTo>
                      <a:pt x="48649" y="32659"/>
                    </a:moveTo>
                    <a:cubicBezTo>
                      <a:pt x="48661" y="32778"/>
                      <a:pt x="48661" y="32897"/>
                      <a:pt x="48661" y="33016"/>
                    </a:cubicBezTo>
                    <a:cubicBezTo>
                      <a:pt x="48673" y="34945"/>
                      <a:pt x="48661" y="36850"/>
                      <a:pt x="48685" y="38779"/>
                    </a:cubicBezTo>
                    <a:cubicBezTo>
                      <a:pt x="48709" y="40279"/>
                      <a:pt x="48780" y="41779"/>
                      <a:pt x="48828" y="43279"/>
                    </a:cubicBezTo>
                    <a:lnTo>
                      <a:pt x="48828" y="43898"/>
                    </a:lnTo>
                    <a:cubicBezTo>
                      <a:pt x="48221" y="43919"/>
                      <a:pt x="47633" y="43948"/>
                      <a:pt x="47054" y="43948"/>
                    </a:cubicBezTo>
                    <a:cubicBezTo>
                      <a:pt x="46962" y="43948"/>
                      <a:pt x="46871" y="43948"/>
                      <a:pt x="46780" y="43946"/>
                    </a:cubicBezTo>
                    <a:cubicBezTo>
                      <a:pt x="46839" y="40148"/>
                      <a:pt x="46899" y="36374"/>
                      <a:pt x="46958" y="32659"/>
                    </a:cubicBezTo>
                    <a:close/>
                    <a:moveTo>
                      <a:pt x="51364" y="32659"/>
                    </a:moveTo>
                    <a:cubicBezTo>
                      <a:pt x="51423" y="36386"/>
                      <a:pt x="51483" y="40136"/>
                      <a:pt x="51542" y="43887"/>
                    </a:cubicBezTo>
                    <a:cubicBezTo>
                      <a:pt x="51370" y="43939"/>
                      <a:pt x="50794" y="43972"/>
                      <a:pt x="50280" y="43972"/>
                    </a:cubicBezTo>
                    <a:cubicBezTo>
                      <a:pt x="49976" y="43972"/>
                      <a:pt x="49694" y="43961"/>
                      <a:pt x="49530" y="43934"/>
                    </a:cubicBezTo>
                    <a:cubicBezTo>
                      <a:pt x="49590" y="40172"/>
                      <a:pt x="49649" y="36374"/>
                      <a:pt x="49709" y="32659"/>
                    </a:cubicBezTo>
                    <a:close/>
                    <a:moveTo>
                      <a:pt x="34993" y="44351"/>
                    </a:moveTo>
                    <a:lnTo>
                      <a:pt x="34993" y="44363"/>
                    </a:lnTo>
                    <a:lnTo>
                      <a:pt x="34993" y="46423"/>
                    </a:lnTo>
                    <a:cubicBezTo>
                      <a:pt x="32129" y="46304"/>
                      <a:pt x="29272" y="46220"/>
                      <a:pt x="26082" y="46220"/>
                    </a:cubicBezTo>
                    <a:cubicBezTo>
                      <a:pt x="25121" y="46220"/>
                      <a:pt x="24129" y="46227"/>
                      <a:pt x="23098" y="46244"/>
                    </a:cubicBezTo>
                    <a:lnTo>
                      <a:pt x="23098" y="44541"/>
                    </a:lnTo>
                    <a:cubicBezTo>
                      <a:pt x="27563" y="44482"/>
                      <a:pt x="31278" y="44410"/>
                      <a:pt x="34993" y="44351"/>
                    </a:cubicBezTo>
                    <a:close/>
                    <a:moveTo>
                      <a:pt x="11954" y="47101"/>
                    </a:moveTo>
                    <a:lnTo>
                      <a:pt x="11954" y="49173"/>
                    </a:lnTo>
                    <a:cubicBezTo>
                      <a:pt x="9002" y="49050"/>
                      <a:pt x="6035" y="48965"/>
                      <a:pt x="3040" y="48965"/>
                    </a:cubicBezTo>
                    <a:cubicBezTo>
                      <a:pt x="2267" y="48965"/>
                      <a:pt x="1492" y="48970"/>
                      <a:pt x="715" y="48982"/>
                    </a:cubicBezTo>
                    <a:cubicBezTo>
                      <a:pt x="703" y="48899"/>
                      <a:pt x="703" y="48804"/>
                      <a:pt x="715" y="48709"/>
                    </a:cubicBezTo>
                    <a:cubicBezTo>
                      <a:pt x="715" y="48244"/>
                      <a:pt x="679" y="47768"/>
                      <a:pt x="679" y="47292"/>
                    </a:cubicBezTo>
                    <a:lnTo>
                      <a:pt x="11954" y="47101"/>
                    </a:lnTo>
                    <a:close/>
                    <a:moveTo>
                      <a:pt x="34993" y="47101"/>
                    </a:moveTo>
                    <a:lnTo>
                      <a:pt x="34993" y="49173"/>
                    </a:lnTo>
                    <a:cubicBezTo>
                      <a:pt x="32083" y="49061"/>
                      <a:pt x="29064" y="48972"/>
                      <a:pt x="26079" y="48972"/>
                    </a:cubicBezTo>
                    <a:cubicBezTo>
                      <a:pt x="25240" y="48972"/>
                      <a:pt x="24405" y="48979"/>
                      <a:pt x="23575" y="48994"/>
                    </a:cubicBezTo>
                    <a:cubicBezTo>
                      <a:pt x="23575" y="48840"/>
                      <a:pt x="23503" y="48732"/>
                      <a:pt x="23503" y="48625"/>
                    </a:cubicBezTo>
                    <a:cubicBezTo>
                      <a:pt x="23503" y="48185"/>
                      <a:pt x="23587" y="47744"/>
                      <a:pt x="23587" y="47292"/>
                    </a:cubicBezTo>
                    <a:cubicBezTo>
                      <a:pt x="27373" y="47232"/>
                      <a:pt x="31266" y="47173"/>
                      <a:pt x="34993" y="47101"/>
                    </a:cubicBezTo>
                    <a:close/>
                    <a:moveTo>
                      <a:pt x="46137" y="0"/>
                    </a:moveTo>
                    <a:lnTo>
                      <a:pt x="45446" y="607"/>
                    </a:lnTo>
                    <a:cubicBezTo>
                      <a:pt x="45399" y="3644"/>
                      <a:pt x="45375" y="6656"/>
                      <a:pt x="45315" y="9632"/>
                    </a:cubicBezTo>
                    <a:lnTo>
                      <a:pt x="43660" y="9632"/>
                    </a:lnTo>
                    <a:cubicBezTo>
                      <a:pt x="43637" y="9561"/>
                      <a:pt x="43625" y="9489"/>
                      <a:pt x="43637" y="9418"/>
                    </a:cubicBezTo>
                    <a:cubicBezTo>
                      <a:pt x="43613" y="7120"/>
                      <a:pt x="43589" y="4858"/>
                      <a:pt x="43565" y="2548"/>
                    </a:cubicBezTo>
                    <a:lnTo>
                      <a:pt x="42672" y="3382"/>
                    </a:lnTo>
                    <a:cubicBezTo>
                      <a:pt x="42637" y="5477"/>
                      <a:pt x="42601" y="7394"/>
                      <a:pt x="42577" y="9632"/>
                    </a:cubicBezTo>
                    <a:lnTo>
                      <a:pt x="40934" y="9632"/>
                    </a:lnTo>
                    <a:cubicBezTo>
                      <a:pt x="40910" y="8144"/>
                      <a:pt x="40886" y="6727"/>
                      <a:pt x="40862" y="5227"/>
                    </a:cubicBezTo>
                    <a:lnTo>
                      <a:pt x="39874" y="6251"/>
                    </a:lnTo>
                    <a:cubicBezTo>
                      <a:pt x="39862" y="7430"/>
                      <a:pt x="39839" y="8632"/>
                      <a:pt x="39827" y="9823"/>
                    </a:cubicBezTo>
                    <a:cubicBezTo>
                      <a:pt x="39303" y="9835"/>
                      <a:pt x="38743" y="9835"/>
                      <a:pt x="38136" y="9835"/>
                    </a:cubicBezTo>
                    <a:cubicBezTo>
                      <a:pt x="38136" y="9680"/>
                      <a:pt x="38124" y="9537"/>
                      <a:pt x="38124" y="9406"/>
                    </a:cubicBezTo>
                    <a:cubicBezTo>
                      <a:pt x="38124" y="8954"/>
                      <a:pt x="38124" y="8513"/>
                      <a:pt x="38112" y="8061"/>
                    </a:cubicBezTo>
                    <a:lnTo>
                      <a:pt x="37088" y="9001"/>
                    </a:lnTo>
                    <a:lnTo>
                      <a:pt x="37088" y="9632"/>
                    </a:lnTo>
                    <a:lnTo>
                      <a:pt x="36350" y="9632"/>
                    </a:lnTo>
                    <a:lnTo>
                      <a:pt x="35719" y="10382"/>
                    </a:lnTo>
                    <a:cubicBezTo>
                      <a:pt x="38757" y="10507"/>
                      <a:pt x="41614" y="10641"/>
                      <a:pt x="44765" y="10641"/>
                    </a:cubicBezTo>
                    <a:cubicBezTo>
                      <a:pt x="45220" y="10641"/>
                      <a:pt x="45681" y="10638"/>
                      <a:pt x="46149" y="10632"/>
                    </a:cubicBezTo>
                    <a:lnTo>
                      <a:pt x="46149" y="12323"/>
                    </a:lnTo>
                    <a:lnTo>
                      <a:pt x="35005" y="12526"/>
                    </a:lnTo>
                    <a:lnTo>
                      <a:pt x="35005" y="11371"/>
                    </a:lnTo>
                    <a:lnTo>
                      <a:pt x="34278" y="12156"/>
                    </a:lnTo>
                    <a:cubicBezTo>
                      <a:pt x="34326" y="15216"/>
                      <a:pt x="34290" y="17812"/>
                      <a:pt x="34338" y="21515"/>
                    </a:cubicBezTo>
                    <a:lnTo>
                      <a:pt x="32278" y="21515"/>
                    </a:lnTo>
                    <a:cubicBezTo>
                      <a:pt x="32373" y="18538"/>
                      <a:pt x="32445" y="16371"/>
                      <a:pt x="32469" y="13883"/>
                    </a:cubicBezTo>
                    <a:lnTo>
                      <a:pt x="32469" y="13883"/>
                    </a:lnTo>
                    <a:lnTo>
                      <a:pt x="31468" y="14788"/>
                    </a:lnTo>
                    <a:lnTo>
                      <a:pt x="31468" y="15669"/>
                    </a:lnTo>
                    <a:cubicBezTo>
                      <a:pt x="31492" y="17312"/>
                      <a:pt x="31564" y="19098"/>
                      <a:pt x="31623" y="20729"/>
                    </a:cubicBezTo>
                    <a:lnTo>
                      <a:pt x="31623" y="21515"/>
                    </a:lnTo>
                    <a:lnTo>
                      <a:pt x="29528" y="21515"/>
                    </a:lnTo>
                    <a:cubicBezTo>
                      <a:pt x="29587" y="19276"/>
                      <a:pt x="29635" y="18229"/>
                      <a:pt x="29671" y="16669"/>
                    </a:cubicBezTo>
                    <a:lnTo>
                      <a:pt x="29671" y="16669"/>
                    </a:lnTo>
                    <a:lnTo>
                      <a:pt x="28766" y="17479"/>
                    </a:lnTo>
                    <a:cubicBezTo>
                      <a:pt x="28801" y="18526"/>
                      <a:pt x="28837" y="19681"/>
                      <a:pt x="28873" y="20717"/>
                    </a:cubicBezTo>
                    <a:lnTo>
                      <a:pt x="28873" y="21515"/>
                    </a:lnTo>
                    <a:lnTo>
                      <a:pt x="26825" y="21515"/>
                    </a:lnTo>
                    <a:cubicBezTo>
                      <a:pt x="26837" y="20765"/>
                      <a:pt x="26849" y="20098"/>
                      <a:pt x="26861" y="19479"/>
                    </a:cubicBezTo>
                    <a:lnTo>
                      <a:pt x="26861" y="19479"/>
                    </a:lnTo>
                    <a:lnTo>
                      <a:pt x="26111" y="20146"/>
                    </a:lnTo>
                    <a:cubicBezTo>
                      <a:pt x="26111" y="20312"/>
                      <a:pt x="26123" y="20598"/>
                      <a:pt x="26134" y="20753"/>
                    </a:cubicBezTo>
                    <a:lnTo>
                      <a:pt x="26134" y="21515"/>
                    </a:lnTo>
                    <a:lnTo>
                      <a:pt x="25003" y="21515"/>
                    </a:lnTo>
                    <a:lnTo>
                      <a:pt x="24468" y="21991"/>
                    </a:lnTo>
                    <a:cubicBezTo>
                      <a:pt x="27932" y="21931"/>
                      <a:pt x="31278" y="21705"/>
                      <a:pt x="34993" y="21646"/>
                    </a:cubicBezTo>
                    <a:lnTo>
                      <a:pt x="34993" y="23670"/>
                    </a:lnTo>
                    <a:lnTo>
                      <a:pt x="23848" y="23467"/>
                    </a:lnTo>
                    <a:lnTo>
                      <a:pt x="23848" y="22693"/>
                    </a:lnTo>
                    <a:lnTo>
                      <a:pt x="22955" y="23467"/>
                    </a:lnTo>
                    <a:cubicBezTo>
                      <a:pt x="22908" y="26503"/>
                      <a:pt x="22670" y="29682"/>
                      <a:pt x="22622" y="32659"/>
                    </a:cubicBezTo>
                    <a:lnTo>
                      <a:pt x="20979" y="32659"/>
                    </a:lnTo>
                    <a:cubicBezTo>
                      <a:pt x="20943" y="30433"/>
                      <a:pt x="20896" y="27777"/>
                      <a:pt x="20860" y="25384"/>
                    </a:cubicBezTo>
                    <a:lnTo>
                      <a:pt x="19979" y="26301"/>
                    </a:lnTo>
                    <a:cubicBezTo>
                      <a:pt x="19943" y="28408"/>
                      <a:pt x="19907" y="30433"/>
                      <a:pt x="19872" y="32659"/>
                    </a:cubicBezTo>
                    <a:lnTo>
                      <a:pt x="18205" y="32659"/>
                    </a:lnTo>
                    <a:cubicBezTo>
                      <a:pt x="18181" y="32528"/>
                      <a:pt x="18169" y="32385"/>
                      <a:pt x="18169" y="32254"/>
                    </a:cubicBezTo>
                    <a:cubicBezTo>
                      <a:pt x="18157" y="30861"/>
                      <a:pt x="18157" y="29444"/>
                      <a:pt x="18145" y="28063"/>
                    </a:cubicBezTo>
                    <a:lnTo>
                      <a:pt x="17169" y="29087"/>
                    </a:lnTo>
                    <a:cubicBezTo>
                      <a:pt x="17157" y="30254"/>
                      <a:pt x="17133" y="31171"/>
                      <a:pt x="17121" y="32659"/>
                    </a:cubicBezTo>
                    <a:lnTo>
                      <a:pt x="15478" y="32659"/>
                    </a:lnTo>
                    <a:cubicBezTo>
                      <a:pt x="15466" y="31909"/>
                      <a:pt x="15455" y="31385"/>
                      <a:pt x="15443" y="30790"/>
                    </a:cubicBezTo>
                    <a:lnTo>
                      <a:pt x="14419" y="31849"/>
                    </a:lnTo>
                    <a:lnTo>
                      <a:pt x="14419" y="32659"/>
                    </a:lnTo>
                    <a:lnTo>
                      <a:pt x="13633" y="32659"/>
                    </a:lnTo>
                    <a:lnTo>
                      <a:pt x="12811" y="33254"/>
                    </a:lnTo>
                    <a:cubicBezTo>
                      <a:pt x="16288" y="33314"/>
                      <a:pt x="20134" y="33314"/>
                      <a:pt x="23098" y="33373"/>
                    </a:cubicBezTo>
                    <a:lnTo>
                      <a:pt x="23098" y="35005"/>
                    </a:lnTo>
                    <a:lnTo>
                      <a:pt x="11954" y="35207"/>
                    </a:lnTo>
                    <a:lnTo>
                      <a:pt x="11954" y="34064"/>
                    </a:lnTo>
                    <a:lnTo>
                      <a:pt x="11418" y="34635"/>
                    </a:lnTo>
                    <a:cubicBezTo>
                      <a:pt x="11466" y="37707"/>
                      <a:pt x="11585" y="40827"/>
                      <a:pt x="11645" y="43803"/>
                    </a:cubicBezTo>
                    <a:lnTo>
                      <a:pt x="9573" y="43803"/>
                    </a:lnTo>
                    <a:cubicBezTo>
                      <a:pt x="9680" y="41565"/>
                      <a:pt x="9740" y="38862"/>
                      <a:pt x="9763" y="36374"/>
                    </a:cubicBezTo>
                    <a:lnTo>
                      <a:pt x="9763" y="36374"/>
                    </a:lnTo>
                    <a:lnTo>
                      <a:pt x="8763" y="37386"/>
                    </a:lnTo>
                    <a:lnTo>
                      <a:pt x="8763" y="38422"/>
                    </a:lnTo>
                    <a:cubicBezTo>
                      <a:pt x="8787" y="40029"/>
                      <a:pt x="8870" y="41589"/>
                      <a:pt x="8918" y="43184"/>
                    </a:cubicBezTo>
                    <a:lnTo>
                      <a:pt x="8918" y="43803"/>
                    </a:lnTo>
                    <a:lnTo>
                      <a:pt x="6823" y="43803"/>
                    </a:lnTo>
                    <a:cubicBezTo>
                      <a:pt x="6882" y="42315"/>
                      <a:pt x="6930" y="40720"/>
                      <a:pt x="6965" y="39160"/>
                    </a:cubicBezTo>
                    <a:lnTo>
                      <a:pt x="6965" y="39160"/>
                    </a:lnTo>
                    <a:lnTo>
                      <a:pt x="6061" y="40077"/>
                    </a:lnTo>
                    <a:cubicBezTo>
                      <a:pt x="6096" y="41112"/>
                      <a:pt x="6132" y="42124"/>
                      <a:pt x="6168" y="43160"/>
                    </a:cubicBezTo>
                    <a:lnTo>
                      <a:pt x="6168" y="43803"/>
                    </a:lnTo>
                    <a:lnTo>
                      <a:pt x="4120" y="43803"/>
                    </a:lnTo>
                    <a:cubicBezTo>
                      <a:pt x="4132" y="43053"/>
                      <a:pt x="4144" y="42601"/>
                      <a:pt x="4156" y="41970"/>
                    </a:cubicBezTo>
                    <a:lnTo>
                      <a:pt x="4156" y="41970"/>
                    </a:lnTo>
                    <a:lnTo>
                      <a:pt x="3405" y="42744"/>
                    </a:lnTo>
                    <a:cubicBezTo>
                      <a:pt x="3405" y="42910"/>
                      <a:pt x="3417" y="43089"/>
                      <a:pt x="3429" y="43256"/>
                    </a:cubicBezTo>
                    <a:cubicBezTo>
                      <a:pt x="3429" y="43434"/>
                      <a:pt x="3429" y="43637"/>
                      <a:pt x="3429" y="43827"/>
                    </a:cubicBezTo>
                    <a:cubicBezTo>
                      <a:pt x="3102" y="43877"/>
                      <a:pt x="2783" y="43901"/>
                      <a:pt x="2458" y="43901"/>
                    </a:cubicBezTo>
                    <a:cubicBezTo>
                      <a:pt x="2393" y="43901"/>
                      <a:pt x="2328" y="43900"/>
                      <a:pt x="2262" y="43898"/>
                    </a:cubicBezTo>
                    <a:lnTo>
                      <a:pt x="1596" y="44518"/>
                    </a:lnTo>
                    <a:cubicBezTo>
                      <a:pt x="5060" y="44458"/>
                      <a:pt x="8239" y="44399"/>
                      <a:pt x="11954" y="44339"/>
                    </a:cubicBezTo>
                    <a:lnTo>
                      <a:pt x="11954" y="46363"/>
                    </a:lnTo>
                    <a:lnTo>
                      <a:pt x="810" y="46173"/>
                    </a:lnTo>
                    <a:lnTo>
                      <a:pt x="810" y="45399"/>
                    </a:lnTo>
                    <a:lnTo>
                      <a:pt x="84" y="46101"/>
                    </a:lnTo>
                    <a:cubicBezTo>
                      <a:pt x="60" y="47316"/>
                      <a:pt x="24" y="48268"/>
                      <a:pt x="0" y="49744"/>
                    </a:cubicBezTo>
                    <a:lnTo>
                      <a:pt x="12633" y="49744"/>
                    </a:lnTo>
                    <a:cubicBezTo>
                      <a:pt x="12633" y="49006"/>
                      <a:pt x="12621" y="47958"/>
                      <a:pt x="12609" y="47066"/>
                    </a:cubicBezTo>
                    <a:cubicBezTo>
                      <a:pt x="12597" y="46196"/>
                      <a:pt x="12526" y="45268"/>
                      <a:pt x="12490" y="44387"/>
                    </a:cubicBezTo>
                    <a:cubicBezTo>
                      <a:pt x="12490" y="44220"/>
                      <a:pt x="12490" y="43791"/>
                      <a:pt x="12490" y="43791"/>
                    </a:cubicBezTo>
                    <a:lnTo>
                      <a:pt x="14585" y="43791"/>
                    </a:lnTo>
                    <a:cubicBezTo>
                      <a:pt x="14597" y="45280"/>
                      <a:pt x="14490" y="46327"/>
                      <a:pt x="14478" y="47577"/>
                    </a:cubicBezTo>
                    <a:cubicBezTo>
                      <a:pt x="14478" y="48280"/>
                      <a:pt x="14454" y="48994"/>
                      <a:pt x="14443" y="49744"/>
                    </a:cubicBezTo>
                    <a:lnTo>
                      <a:pt x="15383" y="49744"/>
                    </a:lnTo>
                    <a:cubicBezTo>
                      <a:pt x="15383" y="48994"/>
                      <a:pt x="15371" y="47911"/>
                      <a:pt x="15359" y="46994"/>
                    </a:cubicBezTo>
                    <a:cubicBezTo>
                      <a:pt x="15347" y="46137"/>
                      <a:pt x="15276" y="45220"/>
                      <a:pt x="15240" y="44351"/>
                    </a:cubicBezTo>
                    <a:cubicBezTo>
                      <a:pt x="15228" y="44196"/>
                      <a:pt x="15240" y="43791"/>
                      <a:pt x="15240" y="43791"/>
                    </a:cubicBezTo>
                    <a:lnTo>
                      <a:pt x="17300" y="43791"/>
                    </a:lnTo>
                    <a:cubicBezTo>
                      <a:pt x="17276" y="46030"/>
                      <a:pt x="17240" y="47518"/>
                      <a:pt x="17205" y="49744"/>
                    </a:cubicBezTo>
                    <a:lnTo>
                      <a:pt x="18145" y="49744"/>
                    </a:lnTo>
                    <a:cubicBezTo>
                      <a:pt x="18110" y="47506"/>
                      <a:pt x="18074" y="45887"/>
                      <a:pt x="18038" y="43934"/>
                    </a:cubicBezTo>
                    <a:cubicBezTo>
                      <a:pt x="18188" y="43887"/>
                      <a:pt x="18693" y="43859"/>
                      <a:pt x="19175" y="43859"/>
                    </a:cubicBezTo>
                    <a:cubicBezTo>
                      <a:pt x="19538" y="43859"/>
                      <a:pt x="19888" y="43875"/>
                      <a:pt x="20062" y="43910"/>
                    </a:cubicBezTo>
                    <a:cubicBezTo>
                      <a:pt x="20027" y="45851"/>
                      <a:pt x="19991" y="47506"/>
                      <a:pt x="19955" y="49733"/>
                    </a:cubicBezTo>
                    <a:lnTo>
                      <a:pt x="20884" y="49733"/>
                    </a:lnTo>
                    <a:cubicBezTo>
                      <a:pt x="20884" y="48994"/>
                      <a:pt x="20872" y="47851"/>
                      <a:pt x="20860" y="46899"/>
                    </a:cubicBezTo>
                    <a:cubicBezTo>
                      <a:pt x="20848" y="46053"/>
                      <a:pt x="20789" y="45149"/>
                      <a:pt x="20741" y="44303"/>
                    </a:cubicBezTo>
                    <a:lnTo>
                      <a:pt x="20741" y="43791"/>
                    </a:lnTo>
                    <a:lnTo>
                      <a:pt x="22801" y="43791"/>
                    </a:lnTo>
                    <a:cubicBezTo>
                      <a:pt x="22777" y="46018"/>
                      <a:pt x="22741" y="47506"/>
                      <a:pt x="22705" y="49733"/>
                    </a:cubicBezTo>
                    <a:lnTo>
                      <a:pt x="35314" y="49733"/>
                    </a:lnTo>
                    <a:cubicBezTo>
                      <a:pt x="35302" y="48994"/>
                      <a:pt x="35290" y="47554"/>
                      <a:pt x="35278" y="46446"/>
                    </a:cubicBezTo>
                    <a:cubicBezTo>
                      <a:pt x="35267" y="45756"/>
                      <a:pt x="35219" y="44994"/>
                      <a:pt x="35195" y="44303"/>
                    </a:cubicBezTo>
                    <a:lnTo>
                      <a:pt x="35195" y="43791"/>
                    </a:lnTo>
                    <a:lnTo>
                      <a:pt x="37291" y="43791"/>
                    </a:lnTo>
                    <a:cubicBezTo>
                      <a:pt x="37303" y="45280"/>
                      <a:pt x="37195" y="46315"/>
                      <a:pt x="37183" y="47566"/>
                    </a:cubicBezTo>
                    <a:cubicBezTo>
                      <a:pt x="37183" y="48268"/>
                      <a:pt x="37172" y="48994"/>
                      <a:pt x="37148" y="49733"/>
                    </a:cubicBezTo>
                    <a:lnTo>
                      <a:pt x="38088" y="49733"/>
                    </a:lnTo>
                    <a:cubicBezTo>
                      <a:pt x="38088" y="48994"/>
                      <a:pt x="38076" y="47899"/>
                      <a:pt x="38065" y="46982"/>
                    </a:cubicBezTo>
                    <a:cubicBezTo>
                      <a:pt x="38053" y="46113"/>
                      <a:pt x="37981" y="45208"/>
                      <a:pt x="37945" y="44351"/>
                    </a:cubicBezTo>
                    <a:cubicBezTo>
                      <a:pt x="37945" y="44184"/>
                      <a:pt x="37945" y="43791"/>
                      <a:pt x="37945" y="43791"/>
                    </a:cubicBezTo>
                    <a:lnTo>
                      <a:pt x="40005" y="43791"/>
                    </a:lnTo>
                    <a:cubicBezTo>
                      <a:pt x="39981" y="46018"/>
                      <a:pt x="39946" y="47506"/>
                      <a:pt x="39910" y="49733"/>
                    </a:cubicBezTo>
                    <a:lnTo>
                      <a:pt x="40851" y="49733"/>
                    </a:lnTo>
                    <a:cubicBezTo>
                      <a:pt x="40815" y="47506"/>
                      <a:pt x="40779" y="46018"/>
                      <a:pt x="40743" y="43791"/>
                    </a:cubicBezTo>
                    <a:lnTo>
                      <a:pt x="42756" y="43791"/>
                    </a:lnTo>
                    <a:cubicBezTo>
                      <a:pt x="42732" y="46018"/>
                      <a:pt x="42696" y="47506"/>
                      <a:pt x="42660" y="49733"/>
                    </a:cubicBezTo>
                    <a:lnTo>
                      <a:pt x="43601" y="49733"/>
                    </a:lnTo>
                    <a:cubicBezTo>
                      <a:pt x="43565" y="47506"/>
                      <a:pt x="43529" y="45875"/>
                      <a:pt x="43494" y="43934"/>
                    </a:cubicBezTo>
                    <a:cubicBezTo>
                      <a:pt x="43650" y="43887"/>
                      <a:pt x="44166" y="43859"/>
                      <a:pt x="44647" y="43859"/>
                    </a:cubicBezTo>
                    <a:cubicBezTo>
                      <a:pt x="45009" y="43859"/>
                      <a:pt x="45352" y="43875"/>
                      <a:pt x="45506" y="43910"/>
                    </a:cubicBezTo>
                    <a:cubicBezTo>
                      <a:pt x="45482" y="45851"/>
                      <a:pt x="45446" y="47506"/>
                      <a:pt x="45411" y="49733"/>
                    </a:cubicBezTo>
                    <a:lnTo>
                      <a:pt x="56543" y="49733"/>
                    </a:lnTo>
                    <a:lnTo>
                      <a:pt x="56543" y="49137"/>
                    </a:lnTo>
                    <a:cubicBezTo>
                      <a:pt x="53759" y="49039"/>
                      <a:pt x="51400" y="48968"/>
                      <a:pt x="48836" y="48968"/>
                    </a:cubicBezTo>
                    <a:cubicBezTo>
                      <a:pt x="47968" y="48968"/>
                      <a:pt x="47076" y="48976"/>
                      <a:pt x="46137" y="48994"/>
                    </a:cubicBezTo>
                    <a:lnTo>
                      <a:pt x="46137" y="47292"/>
                    </a:lnTo>
                    <a:cubicBezTo>
                      <a:pt x="49852" y="47232"/>
                      <a:pt x="52828" y="47173"/>
                      <a:pt x="56543" y="47113"/>
                    </a:cubicBezTo>
                    <a:lnTo>
                      <a:pt x="56543" y="46363"/>
                    </a:lnTo>
                    <a:cubicBezTo>
                      <a:pt x="52816" y="46304"/>
                      <a:pt x="49852" y="46244"/>
                      <a:pt x="46137" y="46173"/>
                    </a:cubicBezTo>
                    <a:lnTo>
                      <a:pt x="46137" y="44541"/>
                    </a:lnTo>
                    <a:cubicBezTo>
                      <a:pt x="49852" y="44482"/>
                      <a:pt x="52828" y="44422"/>
                      <a:pt x="56543" y="44363"/>
                    </a:cubicBezTo>
                    <a:lnTo>
                      <a:pt x="56543" y="43803"/>
                    </a:lnTo>
                    <a:lnTo>
                      <a:pt x="54983" y="43803"/>
                    </a:lnTo>
                    <a:cubicBezTo>
                      <a:pt x="55138" y="40088"/>
                      <a:pt x="55221" y="36374"/>
                      <a:pt x="55162" y="32659"/>
                    </a:cubicBezTo>
                    <a:lnTo>
                      <a:pt x="56543" y="32659"/>
                    </a:lnTo>
                    <a:lnTo>
                      <a:pt x="56543" y="31897"/>
                    </a:lnTo>
                    <a:cubicBezTo>
                      <a:pt x="52828" y="31849"/>
                      <a:pt x="49625" y="31790"/>
                      <a:pt x="46089" y="31730"/>
                    </a:cubicBezTo>
                    <a:cubicBezTo>
                      <a:pt x="46077" y="31206"/>
                      <a:pt x="46054" y="30647"/>
                      <a:pt x="46054" y="30087"/>
                    </a:cubicBezTo>
                    <a:cubicBezTo>
                      <a:pt x="49566" y="30028"/>
                      <a:pt x="52828" y="29968"/>
                      <a:pt x="56543" y="29909"/>
                    </a:cubicBezTo>
                    <a:lnTo>
                      <a:pt x="56543" y="29194"/>
                    </a:lnTo>
                    <a:cubicBezTo>
                      <a:pt x="53721" y="29086"/>
                      <a:pt x="51326" y="29018"/>
                      <a:pt x="48709" y="29018"/>
                    </a:cubicBezTo>
                    <a:cubicBezTo>
                      <a:pt x="47880" y="29018"/>
                      <a:pt x="47030" y="29025"/>
                      <a:pt x="46137" y="29040"/>
                    </a:cubicBezTo>
                    <a:lnTo>
                      <a:pt x="46137" y="27313"/>
                    </a:lnTo>
                    <a:cubicBezTo>
                      <a:pt x="46244" y="27301"/>
                      <a:pt x="46351" y="27289"/>
                      <a:pt x="46458" y="27289"/>
                    </a:cubicBezTo>
                    <a:cubicBezTo>
                      <a:pt x="49102" y="27265"/>
                      <a:pt x="51697" y="27242"/>
                      <a:pt x="54340" y="27206"/>
                    </a:cubicBezTo>
                    <a:cubicBezTo>
                      <a:pt x="55090" y="27194"/>
                      <a:pt x="55805" y="27158"/>
                      <a:pt x="56543" y="27123"/>
                    </a:cubicBezTo>
                    <a:lnTo>
                      <a:pt x="56543" y="26444"/>
                    </a:lnTo>
                    <a:cubicBezTo>
                      <a:pt x="53712" y="26335"/>
                      <a:pt x="51321" y="26268"/>
                      <a:pt x="48707" y="26268"/>
                    </a:cubicBezTo>
                    <a:cubicBezTo>
                      <a:pt x="47880" y="26268"/>
                      <a:pt x="47030" y="26275"/>
                      <a:pt x="46137" y="26289"/>
                    </a:cubicBezTo>
                    <a:lnTo>
                      <a:pt x="46137" y="24587"/>
                    </a:lnTo>
                    <a:cubicBezTo>
                      <a:pt x="49864" y="24527"/>
                      <a:pt x="52828" y="24468"/>
                      <a:pt x="56543" y="24408"/>
                    </a:cubicBezTo>
                    <a:lnTo>
                      <a:pt x="56543" y="23646"/>
                    </a:lnTo>
                    <a:cubicBezTo>
                      <a:pt x="52816" y="23586"/>
                      <a:pt x="49852" y="23527"/>
                      <a:pt x="46137" y="23467"/>
                    </a:cubicBezTo>
                    <a:lnTo>
                      <a:pt x="46137" y="21836"/>
                    </a:lnTo>
                    <a:cubicBezTo>
                      <a:pt x="49864" y="21777"/>
                      <a:pt x="52828" y="21717"/>
                      <a:pt x="56543" y="21658"/>
                    </a:cubicBezTo>
                    <a:lnTo>
                      <a:pt x="56543" y="21181"/>
                    </a:lnTo>
                    <a:cubicBezTo>
                      <a:pt x="56454" y="21185"/>
                      <a:pt x="56365" y="21187"/>
                      <a:pt x="56276" y="21187"/>
                    </a:cubicBezTo>
                    <a:cubicBezTo>
                      <a:pt x="55818" y="21187"/>
                      <a:pt x="55361" y="21134"/>
                      <a:pt x="54912" y="21015"/>
                    </a:cubicBezTo>
                    <a:cubicBezTo>
                      <a:pt x="55067" y="17276"/>
                      <a:pt x="55221" y="13335"/>
                      <a:pt x="55162" y="9620"/>
                    </a:cubicBezTo>
                    <a:lnTo>
                      <a:pt x="56543" y="9620"/>
                    </a:lnTo>
                    <a:lnTo>
                      <a:pt x="56543" y="9192"/>
                    </a:lnTo>
                    <a:cubicBezTo>
                      <a:pt x="52816" y="9132"/>
                      <a:pt x="49852" y="9073"/>
                      <a:pt x="46137" y="9025"/>
                    </a:cubicBezTo>
                    <a:lnTo>
                      <a:pt x="46137" y="7394"/>
                    </a:lnTo>
                    <a:cubicBezTo>
                      <a:pt x="49864" y="7334"/>
                      <a:pt x="52828" y="7275"/>
                      <a:pt x="56543" y="7215"/>
                    </a:cubicBezTo>
                    <a:lnTo>
                      <a:pt x="56543" y="6489"/>
                    </a:lnTo>
                    <a:cubicBezTo>
                      <a:pt x="53759" y="6391"/>
                      <a:pt x="51400" y="6320"/>
                      <a:pt x="48836" y="6320"/>
                    </a:cubicBezTo>
                    <a:cubicBezTo>
                      <a:pt x="47968" y="6320"/>
                      <a:pt x="47076" y="6328"/>
                      <a:pt x="46137" y="6346"/>
                    </a:cubicBezTo>
                    <a:lnTo>
                      <a:pt x="46137" y="4632"/>
                    </a:lnTo>
                    <a:cubicBezTo>
                      <a:pt x="49864" y="4572"/>
                      <a:pt x="52828" y="4513"/>
                      <a:pt x="56543" y="4453"/>
                    </a:cubicBezTo>
                    <a:lnTo>
                      <a:pt x="56543" y="3739"/>
                    </a:lnTo>
                    <a:cubicBezTo>
                      <a:pt x="53712" y="3630"/>
                      <a:pt x="51321" y="3563"/>
                      <a:pt x="48707" y="3563"/>
                    </a:cubicBezTo>
                    <a:cubicBezTo>
                      <a:pt x="47880" y="3563"/>
                      <a:pt x="47030" y="3570"/>
                      <a:pt x="46137" y="3584"/>
                    </a:cubicBezTo>
                    <a:lnTo>
                      <a:pt x="46137" y="1881"/>
                    </a:lnTo>
                    <a:cubicBezTo>
                      <a:pt x="49864" y="1822"/>
                      <a:pt x="52828" y="1762"/>
                      <a:pt x="56543" y="1703"/>
                    </a:cubicBezTo>
                    <a:lnTo>
                      <a:pt x="56543" y="965"/>
                    </a:lnTo>
                    <a:cubicBezTo>
                      <a:pt x="55055" y="917"/>
                      <a:pt x="53340" y="869"/>
                      <a:pt x="51721" y="846"/>
                    </a:cubicBezTo>
                    <a:cubicBezTo>
                      <a:pt x="51098" y="838"/>
                      <a:pt x="50517" y="835"/>
                      <a:pt x="49937" y="835"/>
                    </a:cubicBezTo>
                    <a:cubicBezTo>
                      <a:pt x="48777" y="835"/>
                      <a:pt x="47621" y="846"/>
                      <a:pt x="46137" y="846"/>
                    </a:cubicBezTo>
                    <a:lnTo>
                      <a:pt x="461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5"/>
              <p:cNvSpPr/>
              <p:nvPr/>
            </p:nvSpPr>
            <p:spPr>
              <a:xfrm>
                <a:off x="498850" y="4648625"/>
                <a:ext cx="232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751" extrusionOk="0">
                    <a:moveTo>
                      <a:pt x="906" y="0"/>
                    </a:moveTo>
                    <a:lnTo>
                      <a:pt x="13" y="893"/>
                    </a:lnTo>
                    <a:cubicBezTo>
                      <a:pt x="13" y="1191"/>
                      <a:pt x="1" y="1750"/>
                      <a:pt x="1" y="1750"/>
                    </a:cubicBezTo>
                    <a:lnTo>
                      <a:pt x="930" y="1750"/>
                    </a:lnTo>
                    <a:cubicBezTo>
                      <a:pt x="918" y="1012"/>
                      <a:pt x="918" y="584"/>
                      <a:pt x="9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7" name="Google Shape;307;p15"/>
            <p:cNvSpPr/>
            <p:nvPr/>
          </p:nvSpPr>
          <p:spPr>
            <a:xfrm>
              <a:off x="2" y="0"/>
              <a:ext cx="9144000" cy="5143500"/>
            </a:xfrm>
            <a:prstGeom prst="frame">
              <a:avLst>
                <a:gd name="adj1" fmla="val 23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15"/>
            <p:cNvGrpSpPr/>
            <p:nvPr/>
          </p:nvGrpSpPr>
          <p:grpSpPr>
            <a:xfrm flipH="1">
              <a:off x="8134008" y="244769"/>
              <a:ext cx="753281" cy="753281"/>
              <a:chOff x="713388" y="3717894"/>
              <a:chExt cx="885900" cy="885900"/>
            </a:xfrm>
          </p:grpSpPr>
          <p:grpSp>
            <p:nvGrpSpPr>
              <p:cNvPr id="309" name="Google Shape;309;p15"/>
              <p:cNvGrpSpPr/>
              <p:nvPr/>
            </p:nvGrpSpPr>
            <p:grpSpPr>
              <a:xfrm>
                <a:off x="1139136" y="3851384"/>
                <a:ext cx="454563" cy="703194"/>
                <a:chOff x="1139136" y="3851384"/>
                <a:chExt cx="454563" cy="703194"/>
              </a:xfrm>
            </p:grpSpPr>
            <p:sp>
              <p:nvSpPr>
                <p:cNvPr id="310" name="Google Shape;310;p15"/>
                <p:cNvSpPr/>
                <p:nvPr/>
              </p:nvSpPr>
              <p:spPr>
                <a:xfrm>
                  <a:off x="1311460" y="4104215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7" y="1"/>
                      </a:moveTo>
                      <a:lnTo>
                        <a:pt x="0" y="989"/>
                      </a:lnTo>
                      <a:lnTo>
                        <a:pt x="0" y="8001"/>
                      </a:lnTo>
                      <a:lnTo>
                        <a:pt x="977" y="7013"/>
                      </a:lnTo>
                      <a:lnTo>
                        <a:pt x="9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15"/>
                <p:cNvSpPr/>
                <p:nvPr/>
              </p:nvSpPr>
              <p:spPr>
                <a:xfrm>
                  <a:off x="1228838" y="4188069"/>
                  <a:ext cx="34443" cy="282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8014" extrusionOk="0">
                      <a:moveTo>
                        <a:pt x="977" y="1"/>
                      </a:moveTo>
                      <a:lnTo>
                        <a:pt x="1" y="989"/>
                      </a:lnTo>
                      <a:lnTo>
                        <a:pt x="1" y="8014"/>
                      </a:lnTo>
                      <a:lnTo>
                        <a:pt x="977" y="7025"/>
                      </a:lnTo>
                      <a:lnTo>
                        <a:pt x="9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15"/>
                <p:cNvSpPr/>
                <p:nvPr/>
              </p:nvSpPr>
              <p:spPr>
                <a:xfrm>
                  <a:off x="1559292" y="3851384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6" y="0"/>
                      </a:moveTo>
                      <a:lnTo>
                        <a:pt x="0" y="988"/>
                      </a:lnTo>
                      <a:lnTo>
                        <a:pt x="0" y="8001"/>
                      </a:lnTo>
                      <a:lnTo>
                        <a:pt x="976" y="7013"/>
                      </a:lnTo>
                      <a:lnTo>
                        <a:pt x="97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15"/>
                <p:cNvSpPr/>
                <p:nvPr/>
              </p:nvSpPr>
              <p:spPr>
                <a:xfrm>
                  <a:off x="1394082" y="4019938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6" y="0"/>
                      </a:moveTo>
                      <a:lnTo>
                        <a:pt x="0" y="977"/>
                      </a:lnTo>
                      <a:lnTo>
                        <a:pt x="0" y="8001"/>
                      </a:lnTo>
                      <a:lnTo>
                        <a:pt x="976" y="7013"/>
                      </a:lnTo>
                      <a:lnTo>
                        <a:pt x="97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15"/>
                <p:cNvSpPr/>
                <p:nvPr/>
              </p:nvSpPr>
              <p:spPr>
                <a:xfrm>
                  <a:off x="1139136" y="4272768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6" y="1"/>
                      </a:moveTo>
                      <a:lnTo>
                        <a:pt x="0" y="977"/>
                      </a:lnTo>
                      <a:lnTo>
                        <a:pt x="0" y="8002"/>
                      </a:lnTo>
                      <a:lnTo>
                        <a:pt x="976" y="7014"/>
                      </a:lnTo>
                      <a:lnTo>
                        <a:pt x="9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15"/>
                <p:cNvSpPr/>
                <p:nvPr/>
              </p:nvSpPr>
              <p:spPr>
                <a:xfrm>
                  <a:off x="1476669" y="3935661"/>
                  <a:ext cx="34407" cy="28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002" extrusionOk="0">
                      <a:moveTo>
                        <a:pt x="977" y="0"/>
                      </a:moveTo>
                      <a:lnTo>
                        <a:pt x="1" y="977"/>
                      </a:lnTo>
                      <a:lnTo>
                        <a:pt x="1" y="8001"/>
                      </a:lnTo>
                      <a:lnTo>
                        <a:pt x="977" y="7013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316" name="Google Shape;316;p15"/>
              <p:cNvCxnSpPr/>
              <p:nvPr/>
            </p:nvCxnSpPr>
            <p:spPr>
              <a:xfrm rot="10800000" flipH="1">
                <a:off x="713388" y="3717894"/>
                <a:ext cx="885900" cy="88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15"/>
              <p:cNvCxnSpPr/>
              <p:nvPr/>
            </p:nvCxnSpPr>
            <p:spPr>
              <a:xfrm rot="10800000" flipH="1">
                <a:off x="960650" y="4001657"/>
                <a:ext cx="219900" cy="21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18" name="Google Shape;318;p15"/>
            <p:cNvSpPr/>
            <p:nvPr/>
          </p:nvSpPr>
          <p:spPr>
            <a:xfrm rot="10800000">
              <a:off x="8278350" y="200"/>
              <a:ext cx="865500" cy="8655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5"/>
          <p:cNvSpPr txBox="1">
            <a:spLocks noGrp="1"/>
          </p:cNvSpPr>
          <p:nvPr>
            <p:ph type="title" hasCustomPrompt="1"/>
          </p:nvPr>
        </p:nvSpPr>
        <p:spPr>
          <a:xfrm>
            <a:off x="871527" y="1279630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0" name="Google Shape;320;p15"/>
          <p:cNvSpPr txBox="1">
            <a:spLocks noGrp="1"/>
          </p:cNvSpPr>
          <p:nvPr>
            <p:ph type="title" idx="2"/>
          </p:nvPr>
        </p:nvSpPr>
        <p:spPr>
          <a:xfrm>
            <a:off x="1774902" y="1279630"/>
            <a:ext cx="2757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1" name="Google Shape;321;p15"/>
          <p:cNvSpPr txBox="1">
            <a:spLocks noGrp="1"/>
          </p:cNvSpPr>
          <p:nvPr>
            <p:ph type="title" idx="3"/>
          </p:nvPr>
        </p:nvSpPr>
        <p:spPr>
          <a:xfrm>
            <a:off x="1774902" y="1672356"/>
            <a:ext cx="2589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22" name="Google Shape;322;p15"/>
          <p:cNvSpPr txBox="1">
            <a:spLocks noGrp="1"/>
          </p:cNvSpPr>
          <p:nvPr>
            <p:ph type="title" idx="4" hasCustomPrompt="1"/>
          </p:nvPr>
        </p:nvSpPr>
        <p:spPr>
          <a:xfrm>
            <a:off x="4517202" y="1279630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3" name="Google Shape;323;p15"/>
          <p:cNvSpPr txBox="1">
            <a:spLocks noGrp="1"/>
          </p:cNvSpPr>
          <p:nvPr>
            <p:ph type="title" idx="5"/>
          </p:nvPr>
        </p:nvSpPr>
        <p:spPr>
          <a:xfrm>
            <a:off x="5420577" y="1279630"/>
            <a:ext cx="2757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4" name="Google Shape;324;p15"/>
          <p:cNvSpPr txBox="1">
            <a:spLocks noGrp="1"/>
          </p:cNvSpPr>
          <p:nvPr>
            <p:ph type="title" idx="6"/>
          </p:nvPr>
        </p:nvSpPr>
        <p:spPr>
          <a:xfrm>
            <a:off x="5420577" y="1672356"/>
            <a:ext cx="2589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25" name="Google Shape;325;p15"/>
          <p:cNvSpPr txBox="1">
            <a:spLocks noGrp="1"/>
          </p:cNvSpPr>
          <p:nvPr>
            <p:ph type="title" idx="7" hasCustomPrompt="1"/>
          </p:nvPr>
        </p:nvSpPr>
        <p:spPr>
          <a:xfrm>
            <a:off x="871527" y="2445400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6" name="Google Shape;326;p15"/>
          <p:cNvSpPr txBox="1">
            <a:spLocks noGrp="1"/>
          </p:cNvSpPr>
          <p:nvPr>
            <p:ph type="title" idx="8"/>
          </p:nvPr>
        </p:nvSpPr>
        <p:spPr>
          <a:xfrm>
            <a:off x="1774902" y="2462795"/>
            <a:ext cx="2757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7" name="Google Shape;327;p15"/>
          <p:cNvSpPr txBox="1">
            <a:spLocks noGrp="1"/>
          </p:cNvSpPr>
          <p:nvPr>
            <p:ph type="title" idx="9"/>
          </p:nvPr>
        </p:nvSpPr>
        <p:spPr>
          <a:xfrm>
            <a:off x="1774902" y="2855522"/>
            <a:ext cx="2589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28" name="Google Shape;328;p15"/>
          <p:cNvSpPr txBox="1">
            <a:spLocks noGrp="1"/>
          </p:cNvSpPr>
          <p:nvPr>
            <p:ph type="title" idx="13" hasCustomPrompt="1"/>
          </p:nvPr>
        </p:nvSpPr>
        <p:spPr>
          <a:xfrm>
            <a:off x="4517202" y="2462795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9" name="Google Shape;329;p15"/>
          <p:cNvSpPr txBox="1">
            <a:spLocks noGrp="1"/>
          </p:cNvSpPr>
          <p:nvPr>
            <p:ph type="title" idx="14"/>
          </p:nvPr>
        </p:nvSpPr>
        <p:spPr>
          <a:xfrm>
            <a:off x="5420577" y="2462795"/>
            <a:ext cx="2757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0" name="Google Shape;330;p15"/>
          <p:cNvSpPr txBox="1">
            <a:spLocks noGrp="1"/>
          </p:cNvSpPr>
          <p:nvPr>
            <p:ph type="title" idx="15"/>
          </p:nvPr>
        </p:nvSpPr>
        <p:spPr>
          <a:xfrm>
            <a:off x="5420577" y="2855522"/>
            <a:ext cx="2589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1" name="Google Shape;331;p15"/>
          <p:cNvSpPr txBox="1">
            <a:spLocks noGrp="1"/>
          </p:cNvSpPr>
          <p:nvPr>
            <p:ph type="title" idx="16"/>
          </p:nvPr>
        </p:nvSpPr>
        <p:spPr>
          <a:xfrm>
            <a:off x="603383" y="431500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15"/>
          <p:cNvSpPr txBox="1">
            <a:spLocks noGrp="1"/>
          </p:cNvSpPr>
          <p:nvPr>
            <p:ph type="title" idx="17" hasCustomPrompt="1"/>
          </p:nvPr>
        </p:nvSpPr>
        <p:spPr>
          <a:xfrm>
            <a:off x="871527" y="3645961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3" name="Google Shape;333;p15"/>
          <p:cNvSpPr txBox="1">
            <a:spLocks noGrp="1"/>
          </p:cNvSpPr>
          <p:nvPr>
            <p:ph type="title" idx="18"/>
          </p:nvPr>
        </p:nvSpPr>
        <p:spPr>
          <a:xfrm>
            <a:off x="1774902" y="3645961"/>
            <a:ext cx="2757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4" name="Google Shape;334;p15"/>
          <p:cNvSpPr txBox="1">
            <a:spLocks noGrp="1"/>
          </p:cNvSpPr>
          <p:nvPr>
            <p:ph type="title" idx="19"/>
          </p:nvPr>
        </p:nvSpPr>
        <p:spPr>
          <a:xfrm>
            <a:off x="1774902" y="4038688"/>
            <a:ext cx="2589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5" name="Google Shape;335;p15"/>
          <p:cNvSpPr txBox="1">
            <a:spLocks noGrp="1"/>
          </p:cNvSpPr>
          <p:nvPr>
            <p:ph type="title" idx="20" hasCustomPrompt="1"/>
          </p:nvPr>
        </p:nvSpPr>
        <p:spPr>
          <a:xfrm>
            <a:off x="4517202" y="3645961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6" name="Google Shape;336;p15"/>
          <p:cNvSpPr txBox="1">
            <a:spLocks noGrp="1"/>
          </p:cNvSpPr>
          <p:nvPr>
            <p:ph type="title" idx="21"/>
          </p:nvPr>
        </p:nvSpPr>
        <p:spPr>
          <a:xfrm>
            <a:off x="5420577" y="3645961"/>
            <a:ext cx="2757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7" name="Google Shape;337;p15"/>
          <p:cNvSpPr txBox="1">
            <a:spLocks noGrp="1"/>
          </p:cNvSpPr>
          <p:nvPr>
            <p:ph type="title" idx="22"/>
          </p:nvPr>
        </p:nvSpPr>
        <p:spPr>
          <a:xfrm>
            <a:off x="5420577" y="4038688"/>
            <a:ext cx="2589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21"/>
          <p:cNvGrpSpPr/>
          <p:nvPr/>
        </p:nvGrpSpPr>
        <p:grpSpPr>
          <a:xfrm rot="10800000" flipH="1">
            <a:off x="7043139" y="-75"/>
            <a:ext cx="2100935" cy="2081092"/>
            <a:chOff x="498850" y="3224050"/>
            <a:chExt cx="1482350" cy="1468350"/>
          </a:xfrm>
        </p:grpSpPr>
        <p:sp>
          <p:nvSpPr>
            <p:cNvPr id="439" name="Google Shape;439;p21"/>
            <p:cNvSpPr/>
            <p:nvPr/>
          </p:nvSpPr>
          <p:spPr>
            <a:xfrm>
              <a:off x="1742175" y="3224050"/>
              <a:ext cx="239025" cy="202725"/>
            </a:xfrm>
            <a:custGeom>
              <a:avLst/>
              <a:gdLst/>
              <a:ahLst/>
              <a:cxnLst/>
              <a:rect l="l" t="t" r="r" b="b"/>
              <a:pathLst>
                <a:path w="9561" h="8109" extrusionOk="0">
                  <a:moveTo>
                    <a:pt x="8192" y="0"/>
                  </a:moveTo>
                  <a:lnTo>
                    <a:pt x="7192" y="988"/>
                  </a:lnTo>
                  <a:cubicBezTo>
                    <a:pt x="7192" y="1334"/>
                    <a:pt x="7192" y="1679"/>
                    <a:pt x="7204" y="2024"/>
                  </a:cubicBezTo>
                  <a:cubicBezTo>
                    <a:pt x="7227" y="3620"/>
                    <a:pt x="7299" y="5215"/>
                    <a:pt x="7346" y="6822"/>
                  </a:cubicBezTo>
                  <a:cubicBezTo>
                    <a:pt x="7358" y="7025"/>
                    <a:pt x="7346" y="7215"/>
                    <a:pt x="7346" y="7477"/>
                  </a:cubicBezTo>
                  <a:cubicBezTo>
                    <a:pt x="7055" y="7487"/>
                    <a:pt x="6767" y="7491"/>
                    <a:pt x="6476" y="7491"/>
                  </a:cubicBezTo>
                  <a:cubicBezTo>
                    <a:pt x="6080" y="7491"/>
                    <a:pt x="5677" y="7484"/>
                    <a:pt x="5251" y="7477"/>
                  </a:cubicBezTo>
                  <a:cubicBezTo>
                    <a:pt x="5310" y="5906"/>
                    <a:pt x="5370" y="4346"/>
                    <a:pt x="5394" y="2786"/>
                  </a:cubicBezTo>
                  <a:lnTo>
                    <a:pt x="5394" y="2786"/>
                  </a:lnTo>
                  <a:lnTo>
                    <a:pt x="4501" y="3691"/>
                  </a:lnTo>
                  <a:cubicBezTo>
                    <a:pt x="4525" y="4715"/>
                    <a:pt x="4560" y="5751"/>
                    <a:pt x="4596" y="6775"/>
                  </a:cubicBezTo>
                  <a:lnTo>
                    <a:pt x="4596" y="7418"/>
                  </a:lnTo>
                  <a:cubicBezTo>
                    <a:pt x="4419" y="7467"/>
                    <a:pt x="3906" y="7496"/>
                    <a:pt x="3414" y="7496"/>
                  </a:cubicBezTo>
                  <a:cubicBezTo>
                    <a:pt x="3078" y="7496"/>
                    <a:pt x="2751" y="7482"/>
                    <a:pt x="2548" y="7453"/>
                  </a:cubicBezTo>
                  <a:cubicBezTo>
                    <a:pt x="2560" y="6834"/>
                    <a:pt x="2572" y="6215"/>
                    <a:pt x="2584" y="5596"/>
                  </a:cubicBezTo>
                  <a:lnTo>
                    <a:pt x="2584" y="5596"/>
                  </a:lnTo>
                  <a:lnTo>
                    <a:pt x="1798" y="6382"/>
                  </a:lnTo>
                  <a:cubicBezTo>
                    <a:pt x="1798" y="6727"/>
                    <a:pt x="1810" y="7084"/>
                    <a:pt x="1810" y="7430"/>
                  </a:cubicBezTo>
                  <a:cubicBezTo>
                    <a:pt x="1504" y="7469"/>
                    <a:pt x="1190" y="7492"/>
                    <a:pt x="882" y="7492"/>
                  </a:cubicBezTo>
                  <a:cubicBezTo>
                    <a:pt x="818" y="7492"/>
                    <a:pt x="754" y="7491"/>
                    <a:pt x="691" y="7489"/>
                  </a:cubicBezTo>
                  <a:lnTo>
                    <a:pt x="0" y="8108"/>
                  </a:lnTo>
                  <a:cubicBezTo>
                    <a:pt x="3215" y="8049"/>
                    <a:pt x="6584" y="7989"/>
                    <a:pt x="9561" y="7941"/>
                  </a:cubicBezTo>
                  <a:lnTo>
                    <a:pt x="9561" y="7465"/>
                  </a:lnTo>
                  <a:lnTo>
                    <a:pt x="8001" y="7465"/>
                  </a:lnTo>
                  <a:cubicBezTo>
                    <a:pt x="8108" y="5239"/>
                    <a:pt x="8168" y="2488"/>
                    <a:pt x="8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567625" y="3448775"/>
              <a:ext cx="1413575" cy="1243625"/>
            </a:xfrm>
            <a:custGeom>
              <a:avLst/>
              <a:gdLst/>
              <a:ahLst/>
              <a:cxnLst/>
              <a:rect l="l" t="t" r="r" b="b"/>
              <a:pathLst>
                <a:path w="56543" h="49745" extrusionOk="0">
                  <a:moveTo>
                    <a:pt x="34838" y="13228"/>
                  </a:moveTo>
                  <a:lnTo>
                    <a:pt x="34838" y="13240"/>
                  </a:lnTo>
                  <a:lnTo>
                    <a:pt x="46137" y="13430"/>
                  </a:lnTo>
                  <a:lnTo>
                    <a:pt x="46137" y="15074"/>
                  </a:lnTo>
                  <a:lnTo>
                    <a:pt x="34850" y="15264"/>
                  </a:lnTo>
                  <a:cubicBezTo>
                    <a:pt x="34778" y="14978"/>
                    <a:pt x="34766" y="13585"/>
                    <a:pt x="34838" y="13228"/>
                  </a:cubicBezTo>
                  <a:close/>
                  <a:moveTo>
                    <a:pt x="34993" y="15978"/>
                  </a:moveTo>
                  <a:lnTo>
                    <a:pt x="46137" y="16181"/>
                  </a:lnTo>
                  <a:lnTo>
                    <a:pt x="46137" y="17812"/>
                  </a:lnTo>
                  <a:lnTo>
                    <a:pt x="34993" y="18002"/>
                  </a:lnTo>
                  <a:lnTo>
                    <a:pt x="34993" y="15978"/>
                  </a:lnTo>
                  <a:close/>
                  <a:moveTo>
                    <a:pt x="34790" y="18693"/>
                  </a:moveTo>
                  <a:cubicBezTo>
                    <a:pt x="36695" y="18753"/>
                    <a:pt x="38588" y="18824"/>
                    <a:pt x="40481" y="18848"/>
                  </a:cubicBezTo>
                  <a:cubicBezTo>
                    <a:pt x="41109" y="18852"/>
                    <a:pt x="41697" y="18853"/>
                    <a:pt x="42286" y="18853"/>
                  </a:cubicBezTo>
                  <a:cubicBezTo>
                    <a:pt x="43465" y="18853"/>
                    <a:pt x="44645" y="18848"/>
                    <a:pt x="46137" y="18848"/>
                  </a:cubicBezTo>
                  <a:lnTo>
                    <a:pt x="46137" y="20538"/>
                  </a:lnTo>
                  <a:lnTo>
                    <a:pt x="34790" y="20753"/>
                  </a:lnTo>
                  <a:cubicBezTo>
                    <a:pt x="34790" y="20443"/>
                    <a:pt x="34790" y="20098"/>
                    <a:pt x="34790" y="19753"/>
                  </a:cubicBezTo>
                  <a:cubicBezTo>
                    <a:pt x="34778" y="19407"/>
                    <a:pt x="34790" y="19086"/>
                    <a:pt x="34790" y="18693"/>
                  </a:cubicBezTo>
                  <a:close/>
                  <a:moveTo>
                    <a:pt x="48649" y="9620"/>
                  </a:moveTo>
                  <a:cubicBezTo>
                    <a:pt x="48649" y="10061"/>
                    <a:pt x="48653" y="10119"/>
                    <a:pt x="48657" y="10119"/>
                  </a:cubicBezTo>
                  <a:cubicBezTo>
                    <a:pt x="48658" y="10119"/>
                    <a:pt x="48659" y="10112"/>
                    <a:pt x="48660" y="10112"/>
                  </a:cubicBezTo>
                  <a:cubicBezTo>
                    <a:pt x="48661" y="10112"/>
                    <a:pt x="48661" y="10118"/>
                    <a:pt x="48661" y="10144"/>
                  </a:cubicBezTo>
                  <a:cubicBezTo>
                    <a:pt x="48673" y="12061"/>
                    <a:pt x="48661" y="14038"/>
                    <a:pt x="48685" y="15943"/>
                  </a:cubicBezTo>
                  <a:cubicBezTo>
                    <a:pt x="48709" y="17467"/>
                    <a:pt x="48780" y="19014"/>
                    <a:pt x="48828" y="20538"/>
                  </a:cubicBezTo>
                  <a:lnTo>
                    <a:pt x="48828" y="21169"/>
                  </a:lnTo>
                  <a:cubicBezTo>
                    <a:pt x="48764" y="21172"/>
                    <a:pt x="48701" y="21173"/>
                    <a:pt x="48638" y="21173"/>
                  </a:cubicBezTo>
                  <a:cubicBezTo>
                    <a:pt x="48003" y="21173"/>
                    <a:pt x="47386" y="21073"/>
                    <a:pt x="46780" y="21062"/>
                  </a:cubicBezTo>
                  <a:cubicBezTo>
                    <a:pt x="46839" y="17264"/>
                    <a:pt x="46899" y="13347"/>
                    <a:pt x="46958" y="9620"/>
                  </a:cubicBezTo>
                  <a:close/>
                  <a:moveTo>
                    <a:pt x="51400" y="9882"/>
                  </a:moveTo>
                  <a:cubicBezTo>
                    <a:pt x="51400" y="10037"/>
                    <a:pt x="51411" y="10168"/>
                    <a:pt x="51411" y="10299"/>
                  </a:cubicBezTo>
                  <a:cubicBezTo>
                    <a:pt x="51411" y="12168"/>
                    <a:pt x="51411" y="14014"/>
                    <a:pt x="51435" y="15871"/>
                  </a:cubicBezTo>
                  <a:cubicBezTo>
                    <a:pt x="51459" y="17419"/>
                    <a:pt x="51530" y="19122"/>
                    <a:pt x="51578" y="20669"/>
                  </a:cubicBezTo>
                  <a:cubicBezTo>
                    <a:pt x="51578" y="20884"/>
                    <a:pt x="51578" y="20765"/>
                    <a:pt x="51578" y="21515"/>
                  </a:cubicBezTo>
                  <a:lnTo>
                    <a:pt x="49530" y="21515"/>
                  </a:lnTo>
                  <a:cubicBezTo>
                    <a:pt x="49590" y="17062"/>
                    <a:pt x="49649" y="13823"/>
                    <a:pt x="49709" y="10025"/>
                  </a:cubicBezTo>
                  <a:cubicBezTo>
                    <a:pt x="49947" y="10025"/>
                    <a:pt x="50221" y="9930"/>
                    <a:pt x="50507" y="9930"/>
                  </a:cubicBezTo>
                  <a:cubicBezTo>
                    <a:pt x="50780" y="9918"/>
                    <a:pt x="51066" y="9882"/>
                    <a:pt x="51400" y="9882"/>
                  </a:cubicBezTo>
                  <a:close/>
                  <a:moveTo>
                    <a:pt x="54305" y="9620"/>
                  </a:moveTo>
                  <a:lnTo>
                    <a:pt x="54305" y="10347"/>
                  </a:lnTo>
                  <a:cubicBezTo>
                    <a:pt x="54305" y="12121"/>
                    <a:pt x="54221" y="13895"/>
                    <a:pt x="54257" y="15669"/>
                  </a:cubicBezTo>
                  <a:cubicBezTo>
                    <a:pt x="54281" y="17288"/>
                    <a:pt x="54317" y="19086"/>
                    <a:pt x="54364" y="20705"/>
                  </a:cubicBezTo>
                  <a:cubicBezTo>
                    <a:pt x="54364" y="20908"/>
                    <a:pt x="54328" y="20765"/>
                    <a:pt x="54328" y="21515"/>
                  </a:cubicBezTo>
                  <a:lnTo>
                    <a:pt x="52221" y="21515"/>
                  </a:lnTo>
                  <a:cubicBezTo>
                    <a:pt x="52388" y="17062"/>
                    <a:pt x="52459" y="13347"/>
                    <a:pt x="52400" y="9620"/>
                  </a:cubicBezTo>
                  <a:close/>
                  <a:moveTo>
                    <a:pt x="34993" y="24396"/>
                  </a:moveTo>
                  <a:lnTo>
                    <a:pt x="34993" y="26468"/>
                  </a:lnTo>
                  <a:cubicBezTo>
                    <a:pt x="32031" y="26345"/>
                    <a:pt x="29084" y="26259"/>
                    <a:pt x="26129" y="26259"/>
                  </a:cubicBezTo>
                  <a:cubicBezTo>
                    <a:pt x="25365" y="26259"/>
                    <a:pt x="24602" y="26265"/>
                    <a:pt x="23837" y="26277"/>
                  </a:cubicBezTo>
                  <a:lnTo>
                    <a:pt x="23837" y="24587"/>
                  </a:lnTo>
                  <a:lnTo>
                    <a:pt x="34993" y="24396"/>
                  </a:lnTo>
                  <a:close/>
                  <a:moveTo>
                    <a:pt x="34993" y="27146"/>
                  </a:moveTo>
                  <a:lnTo>
                    <a:pt x="34993" y="29218"/>
                  </a:lnTo>
                  <a:cubicBezTo>
                    <a:pt x="32038" y="29105"/>
                    <a:pt x="29091" y="29021"/>
                    <a:pt x="25777" y="29021"/>
                  </a:cubicBezTo>
                  <a:cubicBezTo>
                    <a:pt x="24912" y="29021"/>
                    <a:pt x="24021" y="29027"/>
                    <a:pt x="23098" y="29040"/>
                  </a:cubicBezTo>
                  <a:lnTo>
                    <a:pt x="23098" y="27337"/>
                  </a:lnTo>
                  <a:cubicBezTo>
                    <a:pt x="27563" y="27265"/>
                    <a:pt x="31266" y="27206"/>
                    <a:pt x="34993" y="27146"/>
                  </a:cubicBezTo>
                  <a:close/>
                  <a:moveTo>
                    <a:pt x="34993" y="29909"/>
                  </a:moveTo>
                  <a:lnTo>
                    <a:pt x="34993" y="31921"/>
                  </a:lnTo>
                  <a:cubicBezTo>
                    <a:pt x="31266" y="31849"/>
                    <a:pt x="27551" y="31790"/>
                    <a:pt x="23098" y="31730"/>
                  </a:cubicBezTo>
                  <a:lnTo>
                    <a:pt x="23098" y="30099"/>
                  </a:lnTo>
                  <a:cubicBezTo>
                    <a:pt x="27563" y="30028"/>
                    <a:pt x="31266" y="29968"/>
                    <a:pt x="34993" y="29909"/>
                  </a:cubicBezTo>
                  <a:close/>
                  <a:moveTo>
                    <a:pt x="41611" y="21278"/>
                  </a:moveTo>
                  <a:cubicBezTo>
                    <a:pt x="42042" y="21278"/>
                    <a:pt x="42515" y="21299"/>
                    <a:pt x="42756" y="21336"/>
                  </a:cubicBezTo>
                  <a:cubicBezTo>
                    <a:pt x="42684" y="25087"/>
                    <a:pt x="42625" y="28932"/>
                    <a:pt x="42565" y="32647"/>
                  </a:cubicBezTo>
                  <a:lnTo>
                    <a:pt x="40934" y="32647"/>
                  </a:lnTo>
                  <a:cubicBezTo>
                    <a:pt x="40862" y="28944"/>
                    <a:pt x="40803" y="25087"/>
                    <a:pt x="40732" y="21336"/>
                  </a:cubicBezTo>
                  <a:cubicBezTo>
                    <a:pt x="40846" y="21296"/>
                    <a:pt x="41211" y="21278"/>
                    <a:pt x="41611" y="21278"/>
                  </a:cubicBezTo>
                  <a:close/>
                  <a:moveTo>
                    <a:pt x="37255" y="21515"/>
                  </a:moveTo>
                  <a:lnTo>
                    <a:pt x="37064" y="32659"/>
                  </a:lnTo>
                  <a:lnTo>
                    <a:pt x="35374" y="32659"/>
                  </a:lnTo>
                  <a:lnTo>
                    <a:pt x="35374" y="32218"/>
                  </a:lnTo>
                  <a:cubicBezTo>
                    <a:pt x="35350" y="29778"/>
                    <a:pt x="35350" y="27301"/>
                    <a:pt x="35314" y="24872"/>
                  </a:cubicBezTo>
                  <a:cubicBezTo>
                    <a:pt x="35302" y="23848"/>
                    <a:pt x="35231" y="22955"/>
                    <a:pt x="35195" y="21931"/>
                  </a:cubicBezTo>
                  <a:cubicBezTo>
                    <a:pt x="35195" y="21753"/>
                    <a:pt x="35195" y="21515"/>
                    <a:pt x="35195" y="21515"/>
                  </a:cubicBezTo>
                  <a:close/>
                  <a:moveTo>
                    <a:pt x="39278" y="21228"/>
                  </a:moveTo>
                  <a:cubicBezTo>
                    <a:pt x="39542" y="21228"/>
                    <a:pt x="39808" y="21238"/>
                    <a:pt x="40041" y="21265"/>
                  </a:cubicBezTo>
                  <a:cubicBezTo>
                    <a:pt x="40041" y="22503"/>
                    <a:pt x="39934" y="23729"/>
                    <a:pt x="39922" y="24968"/>
                  </a:cubicBezTo>
                  <a:cubicBezTo>
                    <a:pt x="39910" y="26218"/>
                    <a:pt x="39874" y="27551"/>
                    <a:pt x="39862" y="28825"/>
                  </a:cubicBezTo>
                  <a:cubicBezTo>
                    <a:pt x="39850" y="30087"/>
                    <a:pt x="39862" y="31171"/>
                    <a:pt x="39862" y="32659"/>
                  </a:cubicBezTo>
                  <a:lnTo>
                    <a:pt x="38184" y="32659"/>
                  </a:lnTo>
                  <a:cubicBezTo>
                    <a:pt x="38112" y="28944"/>
                    <a:pt x="38053" y="25087"/>
                    <a:pt x="37993" y="21336"/>
                  </a:cubicBezTo>
                  <a:cubicBezTo>
                    <a:pt x="38148" y="21279"/>
                    <a:pt x="38705" y="21228"/>
                    <a:pt x="39278" y="21228"/>
                  </a:cubicBezTo>
                  <a:close/>
                  <a:moveTo>
                    <a:pt x="45494" y="21515"/>
                  </a:moveTo>
                  <a:cubicBezTo>
                    <a:pt x="45434" y="25230"/>
                    <a:pt x="45375" y="28885"/>
                    <a:pt x="45315" y="32683"/>
                  </a:cubicBezTo>
                  <a:cubicBezTo>
                    <a:pt x="45077" y="32683"/>
                    <a:pt x="44803" y="32623"/>
                    <a:pt x="44530" y="32623"/>
                  </a:cubicBezTo>
                  <a:cubicBezTo>
                    <a:pt x="44256" y="32623"/>
                    <a:pt x="43970" y="32588"/>
                    <a:pt x="43660" y="32588"/>
                  </a:cubicBezTo>
                  <a:cubicBezTo>
                    <a:pt x="43649" y="32457"/>
                    <a:pt x="43625" y="32338"/>
                    <a:pt x="43625" y="32230"/>
                  </a:cubicBezTo>
                  <a:cubicBezTo>
                    <a:pt x="43601" y="29575"/>
                    <a:pt x="43589" y="26896"/>
                    <a:pt x="43553" y="24229"/>
                  </a:cubicBezTo>
                  <a:cubicBezTo>
                    <a:pt x="43541" y="23384"/>
                    <a:pt x="43482" y="22682"/>
                    <a:pt x="43446" y="21836"/>
                  </a:cubicBezTo>
                  <a:cubicBezTo>
                    <a:pt x="43434" y="21693"/>
                    <a:pt x="43446" y="21515"/>
                    <a:pt x="43446" y="21515"/>
                  </a:cubicBezTo>
                  <a:close/>
                  <a:moveTo>
                    <a:pt x="34993" y="33135"/>
                  </a:moveTo>
                  <a:cubicBezTo>
                    <a:pt x="37949" y="33268"/>
                    <a:pt x="40905" y="33340"/>
                    <a:pt x="43862" y="33340"/>
                  </a:cubicBezTo>
                  <a:cubicBezTo>
                    <a:pt x="44620" y="33340"/>
                    <a:pt x="45379" y="33335"/>
                    <a:pt x="46137" y="33326"/>
                  </a:cubicBezTo>
                  <a:lnTo>
                    <a:pt x="46137" y="35028"/>
                  </a:lnTo>
                  <a:cubicBezTo>
                    <a:pt x="46042" y="35052"/>
                    <a:pt x="45935" y="35064"/>
                    <a:pt x="45839" y="35064"/>
                  </a:cubicBezTo>
                  <a:cubicBezTo>
                    <a:pt x="43172" y="35088"/>
                    <a:pt x="40505" y="35100"/>
                    <a:pt x="37850" y="35135"/>
                  </a:cubicBezTo>
                  <a:cubicBezTo>
                    <a:pt x="37017" y="35147"/>
                    <a:pt x="36279" y="35207"/>
                    <a:pt x="35445" y="35231"/>
                  </a:cubicBezTo>
                  <a:lnTo>
                    <a:pt x="34993" y="35231"/>
                  </a:lnTo>
                  <a:lnTo>
                    <a:pt x="34993" y="33135"/>
                  </a:lnTo>
                  <a:close/>
                  <a:moveTo>
                    <a:pt x="11954" y="35933"/>
                  </a:moveTo>
                  <a:lnTo>
                    <a:pt x="23098" y="36136"/>
                  </a:lnTo>
                  <a:lnTo>
                    <a:pt x="23098" y="37767"/>
                  </a:lnTo>
                  <a:lnTo>
                    <a:pt x="11954" y="37957"/>
                  </a:lnTo>
                  <a:lnTo>
                    <a:pt x="11954" y="35933"/>
                  </a:lnTo>
                  <a:close/>
                  <a:moveTo>
                    <a:pt x="34993" y="35945"/>
                  </a:moveTo>
                  <a:lnTo>
                    <a:pt x="46137" y="36124"/>
                  </a:lnTo>
                  <a:lnTo>
                    <a:pt x="46137" y="37791"/>
                  </a:lnTo>
                  <a:cubicBezTo>
                    <a:pt x="46018" y="37814"/>
                    <a:pt x="45899" y="37826"/>
                    <a:pt x="45792" y="37826"/>
                  </a:cubicBezTo>
                  <a:cubicBezTo>
                    <a:pt x="43137" y="37850"/>
                    <a:pt x="40493" y="37862"/>
                    <a:pt x="37838" y="37898"/>
                  </a:cubicBezTo>
                  <a:cubicBezTo>
                    <a:pt x="36993" y="37910"/>
                    <a:pt x="36243" y="37969"/>
                    <a:pt x="35398" y="38005"/>
                  </a:cubicBezTo>
                  <a:cubicBezTo>
                    <a:pt x="35342" y="38009"/>
                    <a:pt x="35278" y="38010"/>
                    <a:pt x="35218" y="38010"/>
                  </a:cubicBezTo>
                  <a:cubicBezTo>
                    <a:pt x="35099" y="38010"/>
                    <a:pt x="34993" y="38005"/>
                    <a:pt x="34993" y="38005"/>
                  </a:cubicBezTo>
                  <a:lnTo>
                    <a:pt x="34993" y="35945"/>
                  </a:lnTo>
                  <a:close/>
                  <a:moveTo>
                    <a:pt x="11954" y="38684"/>
                  </a:moveTo>
                  <a:lnTo>
                    <a:pt x="23098" y="38886"/>
                  </a:lnTo>
                  <a:lnTo>
                    <a:pt x="23098" y="40517"/>
                  </a:lnTo>
                  <a:lnTo>
                    <a:pt x="11954" y="40708"/>
                  </a:lnTo>
                  <a:lnTo>
                    <a:pt x="11954" y="38684"/>
                  </a:lnTo>
                  <a:close/>
                  <a:moveTo>
                    <a:pt x="34993" y="38695"/>
                  </a:moveTo>
                  <a:lnTo>
                    <a:pt x="46137" y="38874"/>
                  </a:lnTo>
                  <a:lnTo>
                    <a:pt x="46137" y="40541"/>
                  </a:lnTo>
                  <a:cubicBezTo>
                    <a:pt x="46018" y="40553"/>
                    <a:pt x="45899" y="40565"/>
                    <a:pt x="45792" y="40565"/>
                  </a:cubicBezTo>
                  <a:cubicBezTo>
                    <a:pt x="43196" y="40589"/>
                    <a:pt x="40601" y="40600"/>
                    <a:pt x="38005" y="40636"/>
                  </a:cubicBezTo>
                  <a:cubicBezTo>
                    <a:pt x="37112" y="40648"/>
                    <a:pt x="36314" y="40708"/>
                    <a:pt x="35433" y="40743"/>
                  </a:cubicBezTo>
                  <a:cubicBezTo>
                    <a:pt x="35374" y="40747"/>
                    <a:pt x="35305" y="40749"/>
                    <a:pt x="35240" y="40749"/>
                  </a:cubicBezTo>
                  <a:cubicBezTo>
                    <a:pt x="35109" y="40749"/>
                    <a:pt x="34993" y="40743"/>
                    <a:pt x="34993" y="40743"/>
                  </a:cubicBezTo>
                  <a:lnTo>
                    <a:pt x="34993" y="38695"/>
                  </a:lnTo>
                  <a:close/>
                  <a:moveTo>
                    <a:pt x="11942" y="41434"/>
                  </a:moveTo>
                  <a:lnTo>
                    <a:pt x="23098" y="41636"/>
                  </a:lnTo>
                  <a:lnTo>
                    <a:pt x="23098" y="43279"/>
                  </a:lnTo>
                  <a:cubicBezTo>
                    <a:pt x="23098" y="43291"/>
                    <a:pt x="23063" y="43315"/>
                    <a:pt x="22955" y="43315"/>
                  </a:cubicBezTo>
                  <a:cubicBezTo>
                    <a:pt x="20503" y="43339"/>
                    <a:pt x="18133" y="43351"/>
                    <a:pt x="15693" y="43387"/>
                  </a:cubicBezTo>
                  <a:cubicBezTo>
                    <a:pt x="14645" y="43398"/>
                    <a:pt x="13561" y="43458"/>
                    <a:pt x="12514" y="43494"/>
                  </a:cubicBezTo>
                  <a:lnTo>
                    <a:pt x="11942" y="43494"/>
                  </a:lnTo>
                  <a:lnTo>
                    <a:pt x="11942" y="41434"/>
                  </a:lnTo>
                  <a:close/>
                  <a:moveTo>
                    <a:pt x="34790" y="41410"/>
                  </a:moveTo>
                  <a:cubicBezTo>
                    <a:pt x="36064" y="41410"/>
                    <a:pt x="37314" y="41505"/>
                    <a:pt x="38565" y="41517"/>
                  </a:cubicBezTo>
                  <a:cubicBezTo>
                    <a:pt x="39827" y="41529"/>
                    <a:pt x="41077" y="41565"/>
                    <a:pt x="42327" y="41577"/>
                  </a:cubicBezTo>
                  <a:cubicBezTo>
                    <a:pt x="42744" y="41581"/>
                    <a:pt x="43141" y="41582"/>
                    <a:pt x="43540" y="41582"/>
                  </a:cubicBezTo>
                  <a:cubicBezTo>
                    <a:pt x="44338" y="41582"/>
                    <a:pt x="45145" y="41577"/>
                    <a:pt x="46137" y="41577"/>
                  </a:cubicBezTo>
                  <a:lnTo>
                    <a:pt x="46137" y="43291"/>
                  </a:lnTo>
                  <a:cubicBezTo>
                    <a:pt x="46030" y="43315"/>
                    <a:pt x="45935" y="43327"/>
                    <a:pt x="45827" y="43327"/>
                  </a:cubicBezTo>
                  <a:cubicBezTo>
                    <a:pt x="43387" y="43339"/>
                    <a:pt x="40934" y="43351"/>
                    <a:pt x="38481" y="43387"/>
                  </a:cubicBezTo>
                  <a:cubicBezTo>
                    <a:pt x="37445" y="43398"/>
                    <a:pt x="36386" y="43470"/>
                    <a:pt x="35338" y="43506"/>
                  </a:cubicBezTo>
                  <a:lnTo>
                    <a:pt x="34802" y="43506"/>
                  </a:lnTo>
                  <a:cubicBezTo>
                    <a:pt x="34766" y="43160"/>
                    <a:pt x="34790" y="42815"/>
                    <a:pt x="34790" y="42470"/>
                  </a:cubicBezTo>
                  <a:cubicBezTo>
                    <a:pt x="34778" y="42113"/>
                    <a:pt x="34790" y="41791"/>
                    <a:pt x="34790" y="41410"/>
                  </a:cubicBezTo>
                  <a:close/>
                  <a:moveTo>
                    <a:pt x="54150" y="32659"/>
                  </a:moveTo>
                  <a:cubicBezTo>
                    <a:pt x="54150" y="32659"/>
                    <a:pt x="54162" y="32933"/>
                    <a:pt x="54162" y="33088"/>
                  </a:cubicBezTo>
                  <a:cubicBezTo>
                    <a:pt x="54162" y="34885"/>
                    <a:pt x="54150" y="36659"/>
                    <a:pt x="54186" y="38469"/>
                  </a:cubicBezTo>
                  <a:cubicBezTo>
                    <a:pt x="54209" y="40065"/>
                    <a:pt x="54281" y="41612"/>
                    <a:pt x="54328" y="43208"/>
                  </a:cubicBezTo>
                  <a:lnTo>
                    <a:pt x="54328" y="43803"/>
                  </a:lnTo>
                  <a:lnTo>
                    <a:pt x="52221" y="43803"/>
                  </a:lnTo>
                  <a:cubicBezTo>
                    <a:pt x="52388" y="40088"/>
                    <a:pt x="52459" y="36374"/>
                    <a:pt x="52400" y="32659"/>
                  </a:cubicBezTo>
                  <a:close/>
                  <a:moveTo>
                    <a:pt x="25039" y="32528"/>
                  </a:moveTo>
                  <a:cubicBezTo>
                    <a:pt x="25325" y="32528"/>
                    <a:pt x="25611" y="32540"/>
                    <a:pt x="25932" y="32540"/>
                  </a:cubicBezTo>
                  <a:cubicBezTo>
                    <a:pt x="25932" y="32707"/>
                    <a:pt x="25956" y="32849"/>
                    <a:pt x="25956" y="32992"/>
                  </a:cubicBezTo>
                  <a:cubicBezTo>
                    <a:pt x="25956" y="34897"/>
                    <a:pt x="25956" y="36814"/>
                    <a:pt x="25980" y="38731"/>
                  </a:cubicBezTo>
                  <a:cubicBezTo>
                    <a:pt x="26003" y="40243"/>
                    <a:pt x="26075" y="41732"/>
                    <a:pt x="26123" y="43244"/>
                  </a:cubicBezTo>
                  <a:lnTo>
                    <a:pt x="26123" y="43803"/>
                  </a:lnTo>
                  <a:lnTo>
                    <a:pt x="24075" y="43815"/>
                  </a:lnTo>
                  <a:cubicBezTo>
                    <a:pt x="24134" y="40100"/>
                    <a:pt x="24194" y="36338"/>
                    <a:pt x="24253" y="32528"/>
                  </a:cubicBezTo>
                  <a:cubicBezTo>
                    <a:pt x="24412" y="32528"/>
                    <a:pt x="24587" y="32533"/>
                    <a:pt x="24767" y="32533"/>
                  </a:cubicBezTo>
                  <a:cubicBezTo>
                    <a:pt x="24857" y="32533"/>
                    <a:pt x="24948" y="32532"/>
                    <a:pt x="25039" y="32528"/>
                  </a:cubicBezTo>
                  <a:close/>
                  <a:moveTo>
                    <a:pt x="27789" y="32528"/>
                  </a:moveTo>
                  <a:cubicBezTo>
                    <a:pt x="28075" y="32528"/>
                    <a:pt x="28361" y="32540"/>
                    <a:pt x="28682" y="32540"/>
                  </a:cubicBezTo>
                  <a:cubicBezTo>
                    <a:pt x="28682" y="32707"/>
                    <a:pt x="28706" y="32849"/>
                    <a:pt x="28706" y="32992"/>
                  </a:cubicBezTo>
                  <a:cubicBezTo>
                    <a:pt x="28706" y="34850"/>
                    <a:pt x="28706" y="36707"/>
                    <a:pt x="28730" y="38564"/>
                  </a:cubicBezTo>
                  <a:cubicBezTo>
                    <a:pt x="28754" y="40112"/>
                    <a:pt x="28825" y="41624"/>
                    <a:pt x="28873" y="43172"/>
                  </a:cubicBezTo>
                  <a:lnTo>
                    <a:pt x="28873" y="43803"/>
                  </a:lnTo>
                  <a:lnTo>
                    <a:pt x="26825" y="43815"/>
                  </a:lnTo>
                  <a:cubicBezTo>
                    <a:pt x="26885" y="40088"/>
                    <a:pt x="26944" y="36338"/>
                    <a:pt x="27004" y="32528"/>
                  </a:cubicBezTo>
                  <a:cubicBezTo>
                    <a:pt x="27162" y="32528"/>
                    <a:pt x="27337" y="32533"/>
                    <a:pt x="27517" y="32533"/>
                  </a:cubicBezTo>
                  <a:cubicBezTo>
                    <a:pt x="27607" y="32533"/>
                    <a:pt x="27698" y="32532"/>
                    <a:pt x="27789" y="32528"/>
                  </a:cubicBezTo>
                  <a:close/>
                  <a:moveTo>
                    <a:pt x="31266" y="32671"/>
                  </a:moveTo>
                  <a:lnTo>
                    <a:pt x="31266" y="33052"/>
                  </a:lnTo>
                  <a:cubicBezTo>
                    <a:pt x="31266" y="34826"/>
                    <a:pt x="31349" y="36600"/>
                    <a:pt x="31385" y="38374"/>
                  </a:cubicBezTo>
                  <a:cubicBezTo>
                    <a:pt x="31409" y="40005"/>
                    <a:pt x="31528" y="41589"/>
                    <a:pt x="31576" y="43220"/>
                  </a:cubicBezTo>
                  <a:cubicBezTo>
                    <a:pt x="31576" y="43422"/>
                    <a:pt x="31623" y="43815"/>
                    <a:pt x="31623" y="43815"/>
                  </a:cubicBezTo>
                  <a:lnTo>
                    <a:pt x="29528" y="43815"/>
                  </a:lnTo>
                  <a:cubicBezTo>
                    <a:pt x="29682" y="40092"/>
                    <a:pt x="29766" y="36382"/>
                    <a:pt x="29707" y="32671"/>
                  </a:cubicBezTo>
                  <a:close/>
                  <a:moveTo>
                    <a:pt x="34183" y="32540"/>
                  </a:moveTo>
                  <a:cubicBezTo>
                    <a:pt x="34183" y="32695"/>
                    <a:pt x="34207" y="32838"/>
                    <a:pt x="34207" y="32992"/>
                  </a:cubicBezTo>
                  <a:cubicBezTo>
                    <a:pt x="34207" y="34207"/>
                    <a:pt x="34183" y="35409"/>
                    <a:pt x="34207" y="36624"/>
                  </a:cubicBezTo>
                  <a:cubicBezTo>
                    <a:pt x="34219" y="38374"/>
                    <a:pt x="34266" y="40124"/>
                    <a:pt x="34302" y="41863"/>
                  </a:cubicBezTo>
                  <a:cubicBezTo>
                    <a:pt x="34314" y="42434"/>
                    <a:pt x="34350" y="42958"/>
                    <a:pt x="34374" y="43529"/>
                  </a:cubicBezTo>
                  <a:cubicBezTo>
                    <a:pt x="34374" y="43625"/>
                    <a:pt x="34374" y="43720"/>
                    <a:pt x="34350" y="43827"/>
                  </a:cubicBezTo>
                  <a:lnTo>
                    <a:pt x="32266" y="43827"/>
                  </a:lnTo>
                  <a:cubicBezTo>
                    <a:pt x="32433" y="40092"/>
                    <a:pt x="32516" y="36334"/>
                    <a:pt x="32457" y="32540"/>
                  </a:cubicBezTo>
                  <a:close/>
                  <a:moveTo>
                    <a:pt x="48649" y="32659"/>
                  </a:moveTo>
                  <a:cubicBezTo>
                    <a:pt x="48661" y="32778"/>
                    <a:pt x="48661" y="32897"/>
                    <a:pt x="48661" y="33016"/>
                  </a:cubicBezTo>
                  <a:cubicBezTo>
                    <a:pt x="48673" y="34945"/>
                    <a:pt x="48661" y="36850"/>
                    <a:pt x="48685" y="38779"/>
                  </a:cubicBezTo>
                  <a:cubicBezTo>
                    <a:pt x="48709" y="40279"/>
                    <a:pt x="48780" y="41779"/>
                    <a:pt x="48828" y="43279"/>
                  </a:cubicBezTo>
                  <a:lnTo>
                    <a:pt x="48828" y="43898"/>
                  </a:lnTo>
                  <a:cubicBezTo>
                    <a:pt x="48221" y="43919"/>
                    <a:pt x="47633" y="43948"/>
                    <a:pt x="47054" y="43948"/>
                  </a:cubicBezTo>
                  <a:cubicBezTo>
                    <a:pt x="46962" y="43948"/>
                    <a:pt x="46871" y="43948"/>
                    <a:pt x="46780" y="43946"/>
                  </a:cubicBezTo>
                  <a:cubicBezTo>
                    <a:pt x="46839" y="40148"/>
                    <a:pt x="46899" y="36374"/>
                    <a:pt x="46958" y="32659"/>
                  </a:cubicBezTo>
                  <a:close/>
                  <a:moveTo>
                    <a:pt x="51364" y="32659"/>
                  </a:moveTo>
                  <a:cubicBezTo>
                    <a:pt x="51423" y="36386"/>
                    <a:pt x="51483" y="40136"/>
                    <a:pt x="51542" y="43887"/>
                  </a:cubicBezTo>
                  <a:cubicBezTo>
                    <a:pt x="51370" y="43939"/>
                    <a:pt x="50794" y="43972"/>
                    <a:pt x="50280" y="43972"/>
                  </a:cubicBezTo>
                  <a:cubicBezTo>
                    <a:pt x="49976" y="43972"/>
                    <a:pt x="49694" y="43961"/>
                    <a:pt x="49530" y="43934"/>
                  </a:cubicBezTo>
                  <a:cubicBezTo>
                    <a:pt x="49590" y="40172"/>
                    <a:pt x="49649" y="36374"/>
                    <a:pt x="49709" y="32659"/>
                  </a:cubicBezTo>
                  <a:close/>
                  <a:moveTo>
                    <a:pt x="34993" y="44351"/>
                  </a:moveTo>
                  <a:lnTo>
                    <a:pt x="34993" y="44363"/>
                  </a:lnTo>
                  <a:lnTo>
                    <a:pt x="34993" y="46423"/>
                  </a:lnTo>
                  <a:cubicBezTo>
                    <a:pt x="32129" y="46304"/>
                    <a:pt x="29272" y="46220"/>
                    <a:pt x="26082" y="46220"/>
                  </a:cubicBezTo>
                  <a:cubicBezTo>
                    <a:pt x="25121" y="46220"/>
                    <a:pt x="24129" y="46227"/>
                    <a:pt x="23098" y="46244"/>
                  </a:cubicBezTo>
                  <a:lnTo>
                    <a:pt x="23098" y="44541"/>
                  </a:lnTo>
                  <a:cubicBezTo>
                    <a:pt x="27563" y="44482"/>
                    <a:pt x="31278" y="44410"/>
                    <a:pt x="34993" y="44351"/>
                  </a:cubicBezTo>
                  <a:close/>
                  <a:moveTo>
                    <a:pt x="11954" y="47101"/>
                  </a:moveTo>
                  <a:lnTo>
                    <a:pt x="11954" y="49173"/>
                  </a:lnTo>
                  <a:cubicBezTo>
                    <a:pt x="9002" y="49050"/>
                    <a:pt x="6035" y="48965"/>
                    <a:pt x="3040" y="48965"/>
                  </a:cubicBezTo>
                  <a:cubicBezTo>
                    <a:pt x="2267" y="48965"/>
                    <a:pt x="1492" y="48970"/>
                    <a:pt x="715" y="48982"/>
                  </a:cubicBezTo>
                  <a:cubicBezTo>
                    <a:pt x="703" y="48899"/>
                    <a:pt x="703" y="48804"/>
                    <a:pt x="715" y="48709"/>
                  </a:cubicBezTo>
                  <a:cubicBezTo>
                    <a:pt x="715" y="48244"/>
                    <a:pt x="679" y="47768"/>
                    <a:pt x="679" y="47292"/>
                  </a:cubicBezTo>
                  <a:lnTo>
                    <a:pt x="11954" y="47101"/>
                  </a:lnTo>
                  <a:close/>
                  <a:moveTo>
                    <a:pt x="34993" y="47101"/>
                  </a:moveTo>
                  <a:lnTo>
                    <a:pt x="34993" y="49173"/>
                  </a:lnTo>
                  <a:cubicBezTo>
                    <a:pt x="32083" y="49061"/>
                    <a:pt x="29064" y="48972"/>
                    <a:pt x="26079" y="48972"/>
                  </a:cubicBezTo>
                  <a:cubicBezTo>
                    <a:pt x="25240" y="48972"/>
                    <a:pt x="24405" y="48979"/>
                    <a:pt x="23575" y="48994"/>
                  </a:cubicBezTo>
                  <a:cubicBezTo>
                    <a:pt x="23575" y="48840"/>
                    <a:pt x="23503" y="48732"/>
                    <a:pt x="23503" y="48625"/>
                  </a:cubicBezTo>
                  <a:cubicBezTo>
                    <a:pt x="23503" y="48185"/>
                    <a:pt x="23587" y="47744"/>
                    <a:pt x="23587" y="47292"/>
                  </a:cubicBezTo>
                  <a:cubicBezTo>
                    <a:pt x="27373" y="47232"/>
                    <a:pt x="31266" y="47173"/>
                    <a:pt x="34993" y="47101"/>
                  </a:cubicBezTo>
                  <a:close/>
                  <a:moveTo>
                    <a:pt x="46137" y="0"/>
                  </a:moveTo>
                  <a:lnTo>
                    <a:pt x="45446" y="607"/>
                  </a:lnTo>
                  <a:cubicBezTo>
                    <a:pt x="45399" y="3644"/>
                    <a:pt x="45375" y="6656"/>
                    <a:pt x="45315" y="9632"/>
                  </a:cubicBezTo>
                  <a:lnTo>
                    <a:pt x="43660" y="9632"/>
                  </a:lnTo>
                  <a:cubicBezTo>
                    <a:pt x="43637" y="9561"/>
                    <a:pt x="43625" y="9489"/>
                    <a:pt x="43637" y="9418"/>
                  </a:cubicBezTo>
                  <a:cubicBezTo>
                    <a:pt x="43613" y="7120"/>
                    <a:pt x="43589" y="4858"/>
                    <a:pt x="43565" y="2548"/>
                  </a:cubicBezTo>
                  <a:lnTo>
                    <a:pt x="42672" y="3382"/>
                  </a:lnTo>
                  <a:cubicBezTo>
                    <a:pt x="42637" y="5477"/>
                    <a:pt x="42601" y="7394"/>
                    <a:pt x="42577" y="9632"/>
                  </a:cubicBezTo>
                  <a:lnTo>
                    <a:pt x="40934" y="9632"/>
                  </a:lnTo>
                  <a:cubicBezTo>
                    <a:pt x="40910" y="8144"/>
                    <a:pt x="40886" y="6727"/>
                    <a:pt x="40862" y="5227"/>
                  </a:cubicBezTo>
                  <a:lnTo>
                    <a:pt x="39874" y="6251"/>
                  </a:lnTo>
                  <a:cubicBezTo>
                    <a:pt x="39862" y="7430"/>
                    <a:pt x="39839" y="8632"/>
                    <a:pt x="39827" y="9823"/>
                  </a:cubicBezTo>
                  <a:cubicBezTo>
                    <a:pt x="39303" y="9835"/>
                    <a:pt x="38743" y="9835"/>
                    <a:pt x="38136" y="9835"/>
                  </a:cubicBezTo>
                  <a:cubicBezTo>
                    <a:pt x="38136" y="9680"/>
                    <a:pt x="38124" y="9537"/>
                    <a:pt x="38124" y="9406"/>
                  </a:cubicBezTo>
                  <a:cubicBezTo>
                    <a:pt x="38124" y="8954"/>
                    <a:pt x="38124" y="8513"/>
                    <a:pt x="38112" y="8061"/>
                  </a:cubicBezTo>
                  <a:lnTo>
                    <a:pt x="37088" y="9001"/>
                  </a:lnTo>
                  <a:lnTo>
                    <a:pt x="37088" y="9632"/>
                  </a:lnTo>
                  <a:lnTo>
                    <a:pt x="36350" y="9632"/>
                  </a:lnTo>
                  <a:lnTo>
                    <a:pt x="35719" y="10382"/>
                  </a:lnTo>
                  <a:cubicBezTo>
                    <a:pt x="38757" y="10507"/>
                    <a:pt x="41614" y="10641"/>
                    <a:pt x="44765" y="10641"/>
                  </a:cubicBezTo>
                  <a:cubicBezTo>
                    <a:pt x="45220" y="10641"/>
                    <a:pt x="45681" y="10638"/>
                    <a:pt x="46149" y="10632"/>
                  </a:cubicBezTo>
                  <a:lnTo>
                    <a:pt x="46149" y="12323"/>
                  </a:lnTo>
                  <a:lnTo>
                    <a:pt x="35005" y="12526"/>
                  </a:lnTo>
                  <a:lnTo>
                    <a:pt x="35005" y="11371"/>
                  </a:lnTo>
                  <a:lnTo>
                    <a:pt x="34278" y="12156"/>
                  </a:lnTo>
                  <a:cubicBezTo>
                    <a:pt x="34326" y="15216"/>
                    <a:pt x="34290" y="17812"/>
                    <a:pt x="34338" y="21515"/>
                  </a:cubicBezTo>
                  <a:lnTo>
                    <a:pt x="32278" y="21515"/>
                  </a:lnTo>
                  <a:cubicBezTo>
                    <a:pt x="32373" y="18538"/>
                    <a:pt x="32445" y="16371"/>
                    <a:pt x="32469" y="13883"/>
                  </a:cubicBezTo>
                  <a:lnTo>
                    <a:pt x="32469" y="13883"/>
                  </a:lnTo>
                  <a:lnTo>
                    <a:pt x="31468" y="14788"/>
                  </a:lnTo>
                  <a:lnTo>
                    <a:pt x="31468" y="15669"/>
                  </a:lnTo>
                  <a:cubicBezTo>
                    <a:pt x="31492" y="17312"/>
                    <a:pt x="31564" y="19098"/>
                    <a:pt x="31623" y="20729"/>
                  </a:cubicBezTo>
                  <a:lnTo>
                    <a:pt x="31623" y="21515"/>
                  </a:lnTo>
                  <a:lnTo>
                    <a:pt x="29528" y="21515"/>
                  </a:lnTo>
                  <a:cubicBezTo>
                    <a:pt x="29587" y="19276"/>
                    <a:pt x="29635" y="18229"/>
                    <a:pt x="29671" y="16669"/>
                  </a:cubicBezTo>
                  <a:lnTo>
                    <a:pt x="29671" y="16669"/>
                  </a:lnTo>
                  <a:lnTo>
                    <a:pt x="28766" y="17479"/>
                  </a:lnTo>
                  <a:cubicBezTo>
                    <a:pt x="28801" y="18526"/>
                    <a:pt x="28837" y="19681"/>
                    <a:pt x="28873" y="20717"/>
                  </a:cubicBezTo>
                  <a:lnTo>
                    <a:pt x="28873" y="21515"/>
                  </a:lnTo>
                  <a:lnTo>
                    <a:pt x="26825" y="21515"/>
                  </a:lnTo>
                  <a:cubicBezTo>
                    <a:pt x="26837" y="20765"/>
                    <a:pt x="26849" y="20098"/>
                    <a:pt x="26861" y="19479"/>
                  </a:cubicBezTo>
                  <a:lnTo>
                    <a:pt x="26861" y="19479"/>
                  </a:lnTo>
                  <a:lnTo>
                    <a:pt x="26111" y="20146"/>
                  </a:lnTo>
                  <a:cubicBezTo>
                    <a:pt x="26111" y="20312"/>
                    <a:pt x="26123" y="20598"/>
                    <a:pt x="26134" y="20753"/>
                  </a:cubicBezTo>
                  <a:lnTo>
                    <a:pt x="26134" y="21515"/>
                  </a:lnTo>
                  <a:lnTo>
                    <a:pt x="25003" y="21515"/>
                  </a:lnTo>
                  <a:lnTo>
                    <a:pt x="24468" y="21991"/>
                  </a:lnTo>
                  <a:cubicBezTo>
                    <a:pt x="27932" y="21931"/>
                    <a:pt x="31278" y="21705"/>
                    <a:pt x="34993" y="21646"/>
                  </a:cubicBezTo>
                  <a:lnTo>
                    <a:pt x="34993" y="23670"/>
                  </a:lnTo>
                  <a:lnTo>
                    <a:pt x="23848" y="23467"/>
                  </a:lnTo>
                  <a:lnTo>
                    <a:pt x="23848" y="22693"/>
                  </a:lnTo>
                  <a:lnTo>
                    <a:pt x="22955" y="23467"/>
                  </a:lnTo>
                  <a:cubicBezTo>
                    <a:pt x="22908" y="26503"/>
                    <a:pt x="22670" y="29682"/>
                    <a:pt x="22622" y="32659"/>
                  </a:cubicBezTo>
                  <a:lnTo>
                    <a:pt x="20979" y="32659"/>
                  </a:lnTo>
                  <a:cubicBezTo>
                    <a:pt x="20943" y="30433"/>
                    <a:pt x="20896" y="27777"/>
                    <a:pt x="20860" y="25384"/>
                  </a:cubicBezTo>
                  <a:lnTo>
                    <a:pt x="19979" y="26301"/>
                  </a:lnTo>
                  <a:cubicBezTo>
                    <a:pt x="19943" y="28408"/>
                    <a:pt x="19907" y="30433"/>
                    <a:pt x="19872" y="32659"/>
                  </a:cubicBezTo>
                  <a:lnTo>
                    <a:pt x="18205" y="32659"/>
                  </a:lnTo>
                  <a:cubicBezTo>
                    <a:pt x="18181" y="32528"/>
                    <a:pt x="18169" y="32385"/>
                    <a:pt x="18169" y="32254"/>
                  </a:cubicBezTo>
                  <a:cubicBezTo>
                    <a:pt x="18157" y="30861"/>
                    <a:pt x="18157" y="29444"/>
                    <a:pt x="18145" y="28063"/>
                  </a:cubicBezTo>
                  <a:lnTo>
                    <a:pt x="17169" y="29087"/>
                  </a:lnTo>
                  <a:cubicBezTo>
                    <a:pt x="17157" y="30254"/>
                    <a:pt x="17133" y="31171"/>
                    <a:pt x="17121" y="32659"/>
                  </a:cubicBezTo>
                  <a:lnTo>
                    <a:pt x="15478" y="32659"/>
                  </a:lnTo>
                  <a:cubicBezTo>
                    <a:pt x="15466" y="31909"/>
                    <a:pt x="15455" y="31385"/>
                    <a:pt x="15443" y="30790"/>
                  </a:cubicBezTo>
                  <a:lnTo>
                    <a:pt x="14419" y="31849"/>
                  </a:lnTo>
                  <a:lnTo>
                    <a:pt x="14419" y="32659"/>
                  </a:lnTo>
                  <a:lnTo>
                    <a:pt x="13633" y="32659"/>
                  </a:lnTo>
                  <a:lnTo>
                    <a:pt x="12811" y="33254"/>
                  </a:lnTo>
                  <a:cubicBezTo>
                    <a:pt x="16288" y="33314"/>
                    <a:pt x="20134" y="33314"/>
                    <a:pt x="23098" y="33373"/>
                  </a:cubicBezTo>
                  <a:lnTo>
                    <a:pt x="23098" y="35005"/>
                  </a:lnTo>
                  <a:lnTo>
                    <a:pt x="11954" y="35207"/>
                  </a:lnTo>
                  <a:lnTo>
                    <a:pt x="11954" y="34064"/>
                  </a:lnTo>
                  <a:lnTo>
                    <a:pt x="11418" y="34635"/>
                  </a:lnTo>
                  <a:cubicBezTo>
                    <a:pt x="11466" y="37707"/>
                    <a:pt x="11585" y="40827"/>
                    <a:pt x="11645" y="43803"/>
                  </a:cubicBezTo>
                  <a:lnTo>
                    <a:pt x="9573" y="43803"/>
                  </a:lnTo>
                  <a:cubicBezTo>
                    <a:pt x="9680" y="41565"/>
                    <a:pt x="9740" y="38862"/>
                    <a:pt x="9763" y="36374"/>
                  </a:cubicBezTo>
                  <a:lnTo>
                    <a:pt x="9763" y="36374"/>
                  </a:lnTo>
                  <a:lnTo>
                    <a:pt x="8763" y="37386"/>
                  </a:lnTo>
                  <a:lnTo>
                    <a:pt x="8763" y="38422"/>
                  </a:lnTo>
                  <a:cubicBezTo>
                    <a:pt x="8787" y="40029"/>
                    <a:pt x="8870" y="41589"/>
                    <a:pt x="8918" y="43184"/>
                  </a:cubicBezTo>
                  <a:lnTo>
                    <a:pt x="8918" y="43803"/>
                  </a:lnTo>
                  <a:lnTo>
                    <a:pt x="6823" y="43803"/>
                  </a:lnTo>
                  <a:cubicBezTo>
                    <a:pt x="6882" y="42315"/>
                    <a:pt x="6930" y="40720"/>
                    <a:pt x="6965" y="39160"/>
                  </a:cubicBezTo>
                  <a:lnTo>
                    <a:pt x="6965" y="39160"/>
                  </a:lnTo>
                  <a:lnTo>
                    <a:pt x="6061" y="40077"/>
                  </a:lnTo>
                  <a:cubicBezTo>
                    <a:pt x="6096" y="41112"/>
                    <a:pt x="6132" y="42124"/>
                    <a:pt x="6168" y="43160"/>
                  </a:cubicBezTo>
                  <a:lnTo>
                    <a:pt x="6168" y="43803"/>
                  </a:lnTo>
                  <a:lnTo>
                    <a:pt x="4120" y="43803"/>
                  </a:lnTo>
                  <a:cubicBezTo>
                    <a:pt x="4132" y="43053"/>
                    <a:pt x="4144" y="42601"/>
                    <a:pt x="4156" y="41970"/>
                  </a:cubicBezTo>
                  <a:lnTo>
                    <a:pt x="4156" y="41970"/>
                  </a:lnTo>
                  <a:lnTo>
                    <a:pt x="3405" y="42744"/>
                  </a:lnTo>
                  <a:cubicBezTo>
                    <a:pt x="3405" y="42910"/>
                    <a:pt x="3417" y="43089"/>
                    <a:pt x="3429" y="43256"/>
                  </a:cubicBezTo>
                  <a:cubicBezTo>
                    <a:pt x="3429" y="43434"/>
                    <a:pt x="3429" y="43637"/>
                    <a:pt x="3429" y="43827"/>
                  </a:cubicBezTo>
                  <a:cubicBezTo>
                    <a:pt x="3102" y="43877"/>
                    <a:pt x="2783" y="43901"/>
                    <a:pt x="2458" y="43901"/>
                  </a:cubicBezTo>
                  <a:cubicBezTo>
                    <a:pt x="2393" y="43901"/>
                    <a:pt x="2328" y="43900"/>
                    <a:pt x="2262" y="43898"/>
                  </a:cubicBezTo>
                  <a:lnTo>
                    <a:pt x="1596" y="44518"/>
                  </a:lnTo>
                  <a:cubicBezTo>
                    <a:pt x="5060" y="44458"/>
                    <a:pt x="8239" y="44399"/>
                    <a:pt x="11954" y="44339"/>
                  </a:cubicBezTo>
                  <a:lnTo>
                    <a:pt x="11954" y="46363"/>
                  </a:lnTo>
                  <a:lnTo>
                    <a:pt x="810" y="46173"/>
                  </a:lnTo>
                  <a:lnTo>
                    <a:pt x="810" y="45399"/>
                  </a:lnTo>
                  <a:lnTo>
                    <a:pt x="84" y="46101"/>
                  </a:lnTo>
                  <a:cubicBezTo>
                    <a:pt x="60" y="47316"/>
                    <a:pt x="24" y="48268"/>
                    <a:pt x="0" y="49744"/>
                  </a:cubicBezTo>
                  <a:lnTo>
                    <a:pt x="12633" y="49744"/>
                  </a:lnTo>
                  <a:cubicBezTo>
                    <a:pt x="12633" y="49006"/>
                    <a:pt x="12621" y="47958"/>
                    <a:pt x="12609" y="47066"/>
                  </a:cubicBezTo>
                  <a:cubicBezTo>
                    <a:pt x="12597" y="46196"/>
                    <a:pt x="12526" y="45268"/>
                    <a:pt x="12490" y="44387"/>
                  </a:cubicBezTo>
                  <a:cubicBezTo>
                    <a:pt x="12490" y="44220"/>
                    <a:pt x="12490" y="43791"/>
                    <a:pt x="12490" y="43791"/>
                  </a:cubicBezTo>
                  <a:lnTo>
                    <a:pt x="14585" y="43791"/>
                  </a:lnTo>
                  <a:cubicBezTo>
                    <a:pt x="14597" y="45280"/>
                    <a:pt x="14490" y="46327"/>
                    <a:pt x="14478" y="47577"/>
                  </a:cubicBezTo>
                  <a:cubicBezTo>
                    <a:pt x="14478" y="48280"/>
                    <a:pt x="14454" y="48994"/>
                    <a:pt x="14443" y="49744"/>
                  </a:cubicBezTo>
                  <a:lnTo>
                    <a:pt x="15383" y="49744"/>
                  </a:lnTo>
                  <a:cubicBezTo>
                    <a:pt x="15383" y="48994"/>
                    <a:pt x="15371" y="47911"/>
                    <a:pt x="15359" y="46994"/>
                  </a:cubicBezTo>
                  <a:cubicBezTo>
                    <a:pt x="15347" y="46137"/>
                    <a:pt x="15276" y="45220"/>
                    <a:pt x="15240" y="44351"/>
                  </a:cubicBezTo>
                  <a:cubicBezTo>
                    <a:pt x="15228" y="44196"/>
                    <a:pt x="15240" y="43791"/>
                    <a:pt x="15240" y="43791"/>
                  </a:cubicBezTo>
                  <a:lnTo>
                    <a:pt x="17300" y="43791"/>
                  </a:lnTo>
                  <a:cubicBezTo>
                    <a:pt x="17276" y="46030"/>
                    <a:pt x="17240" y="47518"/>
                    <a:pt x="17205" y="49744"/>
                  </a:cubicBezTo>
                  <a:lnTo>
                    <a:pt x="18145" y="49744"/>
                  </a:lnTo>
                  <a:cubicBezTo>
                    <a:pt x="18110" y="47506"/>
                    <a:pt x="18074" y="45887"/>
                    <a:pt x="18038" y="43934"/>
                  </a:cubicBezTo>
                  <a:cubicBezTo>
                    <a:pt x="18188" y="43887"/>
                    <a:pt x="18693" y="43859"/>
                    <a:pt x="19175" y="43859"/>
                  </a:cubicBezTo>
                  <a:cubicBezTo>
                    <a:pt x="19538" y="43859"/>
                    <a:pt x="19888" y="43875"/>
                    <a:pt x="20062" y="43910"/>
                  </a:cubicBezTo>
                  <a:cubicBezTo>
                    <a:pt x="20027" y="45851"/>
                    <a:pt x="19991" y="47506"/>
                    <a:pt x="19955" y="49733"/>
                  </a:cubicBezTo>
                  <a:lnTo>
                    <a:pt x="20884" y="49733"/>
                  </a:lnTo>
                  <a:cubicBezTo>
                    <a:pt x="20884" y="48994"/>
                    <a:pt x="20872" y="47851"/>
                    <a:pt x="20860" y="46899"/>
                  </a:cubicBezTo>
                  <a:cubicBezTo>
                    <a:pt x="20848" y="46053"/>
                    <a:pt x="20789" y="45149"/>
                    <a:pt x="20741" y="44303"/>
                  </a:cubicBezTo>
                  <a:lnTo>
                    <a:pt x="20741" y="43791"/>
                  </a:lnTo>
                  <a:lnTo>
                    <a:pt x="22801" y="43791"/>
                  </a:lnTo>
                  <a:cubicBezTo>
                    <a:pt x="22777" y="46018"/>
                    <a:pt x="22741" y="47506"/>
                    <a:pt x="22705" y="49733"/>
                  </a:cubicBezTo>
                  <a:lnTo>
                    <a:pt x="35314" y="49733"/>
                  </a:lnTo>
                  <a:cubicBezTo>
                    <a:pt x="35302" y="48994"/>
                    <a:pt x="35290" y="47554"/>
                    <a:pt x="35278" y="46446"/>
                  </a:cubicBezTo>
                  <a:cubicBezTo>
                    <a:pt x="35267" y="45756"/>
                    <a:pt x="35219" y="44994"/>
                    <a:pt x="35195" y="44303"/>
                  </a:cubicBezTo>
                  <a:lnTo>
                    <a:pt x="35195" y="43791"/>
                  </a:lnTo>
                  <a:lnTo>
                    <a:pt x="37291" y="43791"/>
                  </a:lnTo>
                  <a:cubicBezTo>
                    <a:pt x="37303" y="45280"/>
                    <a:pt x="37195" y="46315"/>
                    <a:pt x="37183" y="47566"/>
                  </a:cubicBezTo>
                  <a:cubicBezTo>
                    <a:pt x="37183" y="48268"/>
                    <a:pt x="37172" y="48994"/>
                    <a:pt x="37148" y="49733"/>
                  </a:cubicBezTo>
                  <a:lnTo>
                    <a:pt x="38088" y="49733"/>
                  </a:lnTo>
                  <a:cubicBezTo>
                    <a:pt x="38088" y="48994"/>
                    <a:pt x="38076" y="47899"/>
                    <a:pt x="38065" y="46982"/>
                  </a:cubicBezTo>
                  <a:cubicBezTo>
                    <a:pt x="38053" y="46113"/>
                    <a:pt x="37981" y="45208"/>
                    <a:pt x="37945" y="44351"/>
                  </a:cubicBezTo>
                  <a:cubicBezTo>
                    <a:pt x="37945" y="44184"/>
                    <a:pt x="37945" y="43791"/>
                    <a:pt x="37945" y="43791"/>
                  </a:cubicBezTo>
                  <a:lnTo>
                    <a:pt x="40005" y="43791"/>
                  </a:lnTo>
                  <a:cubicBezTo>
                    <a:pt x="39981" y="46018"/>
                    <a:pt x="39946" y="47506"/>
                    <a:pt x="39910" y="49733"/>
                  </a:cubicBezTo>
                  <a:lnTo>
                    <a:pt x="40851" y="49733"/>
                  </a:lnTo>
                  <a:cubicBezTo>
                    <a:pt x="40815" y="47506"/>
                    <a:pt x="40779" y="46018"/>
                    <a:pt x="40743" y="43791"/>
                  </a:cubicBezTo>
                  <a:lnTo>
                    <a:pt x="42756" y="43791"/>
                  </a:lnTo>
                  <a:cubicBezTo>
                    <a:pt x="42732" y="46018"/>
                    <a:pt x="42696" y="47506"/>
                    <a:pt x="42660" y="49733"/>
                  </a:cubicBezTo>
                  <a:lnTo>
                    <a:pt x="43601" y="49733"/>
                  </a:lnTo>
                  <a:cubicBezTo>
                    <a:pt x="43565" y="47506"/>
                    <a:pt x="43529" y="45875"/>
                    <a:pt x="43494" y="43934"/>
                  </a:cubicBezTo>
                  <a:cubicBezTo>
                    <a:pt x="43650" y="43887"/>
                    <a:pt x="44166" y="43859"/>
                    <a:pt x="44647" y="43859"/>
                  </a:cubicBezTo>
                  <a:cubicBezTo>
                    <a:pt x="45009" y="43859"/>
                    <a:pt x="45352" y="43875"/>
                    <a:pt x="45506" y="43910"/>
                  </a:cubicBezTo>
                  <a:cubicBezTo>
                    <a:pt x="45482" y="45851"/>
                    <a:pt x="45446" y="47506"/>
                    <a:pt x="45411" y="49733"/>
                  </a:cubicBezTo>
                  <a:lnTo>
                    <a:pt x="56543" y="49733"/>
                  </a:lnTo>
                  <a:lnTo>
                    <a:pt x="56543" y="49137"/>
                  </a:lnTo>
                  <a:cubicBezTo>
                    <a:pt x="53759" y="49039"/>
                    <a:pt x="51400" y="48968"/>
                    <a:pt x="48836" y="48968"/>
                  </a:cubicBezTo>
                  <a:cubicBezTo>
                    <a:pt x="47968" y="48968"/>
                    <a:pt x="47076" y="48976"/>
                    <a:pt x="46137" y="48994"/>
                  </a:cubicBezTo>
                  <a:lnTo>
                    <a:pt x="46137" y="47292"/>
                  </a:lnTo>
                  <a:cubicBezTo>
                    <a:pt x="49852" y="47232"/>
                    <a:pt x="52828" y="47173"/>
                    <a:pt x="56543" y="47113"/>
                  </a:cubicBezTo>
                  <a:lnTo>
                    <a:pt x="56543" y="46363"/>
                  </a:lnTo>
                  <a:cubicBezTo>
                    <a:pt x="52816" y="46304"/>
                    <a:pt x="49852" y="46244"/>
                    <a:pt x="46137" y="46173"/>
                  </a:cubicBezTo>
                  <a:lnTo>
                    <a:pt x="46137" y="44541"/>
                  </a:lnTo>
                  <a:cubicBezTo>
                    <a:pt x="49852" y="44482"/>
                    <a:pt x="52828" y="44422"/>
                    <a:pt x="56543" y="44363"/>
                  </a:cubicBezTo>
                  <a:lnTo>
                    <a:pt x="56543" y="43803"/>
                  </a:lnTo>
                  <a:lnTo>
                    <a:pt x="54983" y="43803"/>
                  </a:lnTo>
                  <a:cubicBezTo>
                    <a:pt x="55138" y="40088"/>
                    <a:pt x="55221" y="36374"/>
                    <a:pt x="55162" y="32659"/>
                  </a:cubicBezTo>
                  <a:lnTo>
                    <a:pt x="56543" y="32659"/>
                  </a:lnTo>
                  <a:lnTo>
                    <a:pt x="56543" y="31897"/>
                  </a:lnTo>
                  <a:cubicBezTo>
                    <a:pt x="52828" y="31849"/>
                    <a:pt x="49625" y="31790"/>
                    <a:pt x="46089" y="31730"/>
                  </a:cubicBezTo>
                  <a:cubicBezTo>
                    <a:pt x="46077" y="31206"/>
                    <a:pt x="46054" y="30647"/>
                    <a:pt x="46054" y="30087"/>
                  </a:cubicBezTo>
                  <a:cubicBezTo>
                    <a:pt x="49566" y="30028"/>
                    <a:pt x="52828" y="29968"/>
                    <a:pt x="56543" y="29909"/>
                  </a:cubicBezTo>
                  <a:lnTo>
                    <a:pt x="56543" y="29194"/>
                  </a:lnTo>
                  <a:cubicBezTo>
                    <a:pt x="53721" y="29086"/>
                    <a:pt x="51326" y="29018"/>
                    <a:pt x="48709" y="29018"/>
                  </a:cubicBezTo>
                  <a:cubicBezTo>
                    <a:pt x="47880" y="29018"/>
                    <a:pt x="47030" y="29025"/>
                    <a:pt x="46137" y="29040"/>
                  </a:cubicBezTo>
                  <a:lnTo>
                    <a:pt x="46137" y="27313"/>
                  </a:lnTo>
                  <a:cubicBezTo>
                    <a:pt x="46244" y="27301"/>
                    <a:pt x="46351" y="27289"/>
                    <a:pt x="46458" y="27289"/>
                  </a:cubicBezTo>
                  <a:cubicBezTo>
                    <a:pt x="49102" y="27265"/>
                    <a:pt x="51697" y="27242"/>
                    <a:pt x="54340" y="27206"/>
                  </a:cubicBezTo>
                  <a:cubicBezTo>
                    <a:pt x="55090" y="27194"/>
                    <a:pt x="55805" y="27158"/>
                    <a:pt x="56543" y="27123"/>
                  </a:cubicBezTo>
                  <a:lnTo>
                    <a:pt x="56543" y="26444"/>
                  </a:lnTo>
                  <a:cubicBezTo>
                    <a:pt x="53712" y="26335"/>
                    <a:pt x="51321" y="26268"/>
                    <a:pt x="48707" y="26268"/>
                  </a:cubicBezTo>
                  <a:cubicBezTo>
                    <a:pt x="47880" y="26268"/>
                    <a:pt x="47030" y="26275"/>
                    <a:pt x="46137" y="26289"/>
                  </a:cubicBezTo>
                  <a:lnTo>
                    <a:pt x="46137" y="24587"/>
                  </a:lnTo>
                  <a:cubicBezTo>
                    <a:pt x="49864" y="24527"/>
                    <a:pt x="52828" y="24468"/>
                    <a:pt x="56543" y="24408"/>
                  </a:cubicBezTo>
                  <a:lnTo>
                    <a:pt x="56543" y="23646"/>
                  </a:lnTo>
                  <a:cubicBezTo>
                    <a:pt x="52816" y="23586"/>
                    <a:pt x="49852" y="23527"/>
                    <a:pt x="46137" y="23467"/>
                  </a:cubicBezTo>
                  <a:lnTo>
                    <a:pt x="46137" y="21836"/>
                  </a:lnTo>
                  <a:cubicBezTo>
                    <a:pt x="49864" y="21777"/>
                    <a:pt x="52828" y="21717"/>
                    <a:pt x="56543" y="21658"/>
                  </a:cubicBezTo>
                  <a:lnTo>
                    <a:pt x="56543" y="21181"/>
                  </a:lnTo>
                  <a:cubicBezTo>
                    <a:pt x="56454" y="21185"/>
                    <a:pt x="56365" y="21187"/>
                    <a:pt x="56276" y="21187"/>
                  </a:cubicBezTo>
                  <a:cubicBezTo>
                    <a:pt x="55818" y="21187"/>
                    <a:pt x="55361" y="21134"/>
                    <a:pt x="54912" y="21015"/>
                  </a:cubicBezTo>
                  <a:cubicBezTo>
                    <a:pt x="55067" y="17276"/>
                    <a:pt x="55221" y="13335"/>
                    <a:pt x="55162" y="9620"/>
                  </a:cubicBezTo>
                  <a:lnTo>
                    <a:pt x="56543" y="9620"/>
                  </a:lnTo>
                  <a:lnTo>
                    <a:pt x="56543" y="9192"/>
                  </a:lnTo>
                  <a:cubicBezTo>
                    <a:pt x="52816" y="9132"/>
                    <a:pt x="49852" y="9073"/>
                    <a:pt x="46137" y="9025"/>
                  </a:cubicBezTo>
                  <a:lnTo>
                    <a:pt x="46137" y="7394"/>
                  </a:lnTo>
                  <a:cubicBezTo>
                    <a:pt x="49864" y="7334"/>
                    <a:pt x="52828" y="7275"/>
                    <a:pt x="56543" y="7215"/>
                  </a:cubicBezTo>
                  <a:lnTo>
                    <a:pt x="56543" y="6489"/>
                  </a:lnTo>
                  <a:cubicBezTo>
                    <a:pt x="53759" y="6391"/>
                    <a:pt x="51400" y="6320"/>
                    <a:pt x="48836" y="6320"/>
                  </a:cubicBezTo>
                  <a:cubicBezTo>
                    <a:pt x="47968" y="6320"/>
                    <a:pt x="47076" y="6328"/>
                    <a:pt x="46137" y="6346"/>
                  </a:cubicBezTo>
                  <a:lnTo>
                    <a:pt x="46137" y="4632"/>
                  </a:lnTo>
                  <a:cubicBezTo>
                    <a:pt x="49864" y="4572"/>
                    <a:pt x="52828" y="4513"/>
                    <a:pt x="56543" y="4453"/>
                  </a:cubicBezTo>
                  <a:lnTo>
                    <a:pt x="56543" y="3739"/>
                  </a:lnTo>
                  <a:cubicBezTo>
                    <a:pt x="53712" y="3630"/>
                    <a:pt x="51321" y="3563"/>
                    <a:pt x="48707" y="3563"/>
                  </a:cubicBezTo>
                  <a:cubicBezTo>
                    <a:pt x="47880" y="3563"/>
                    <a:pt x="47030" y="3570"/>
                    <a:pt x="46137" y="3584"/>
                  </a:cubicBezTo>
                  <a:lnTo>
                    <a:pt x="46137" y="1881"/>
                  </a:lnTo>
                  <a:cubicBezTo>
                    <a:pt x="49864" y="1822"/>
                    <a:pt x="52828" y="1762"/>
                    <a:pt x="56543" y="1703"/>
                  </a:cubicBezTo>
                  <a:lnTo>
                    <a:pt x="56543" y="965"/>
                  </a:lnTo>
                  <a:cubicBezTo>
                    <a:pt x="55055" y="917"/>
                    <a:pt x="53340" y="869"/>
                    <a:pt x="51721" y="846"/>
                  </a:cubicBezTo>
                  <a:cubicBezTo>
                    <a:pt x="51098" y="838"/>
                    <a:pt x="50517" y="835"/>
                    <a:pt x="49937" y="835"/>
                  </a:cubicBezTo>
                  <a:cubicBezTo>
                    <a:pt x="48777" y="835"/>
                    <a:pt x="47621" y="846"/>
                    <a:pt x="46137" y="846"/>
                  </a:cubicBezTo>
                  <a:lnTo>
                    <a:pt x="46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498850" y="4648625"/>
              <a:ext cx="23250" cy="43775"/>
            </a:xfrm>
            <a:custGeom>
              <a:avLst/>
              <a:gdLst/>
              <a:ahLst/>
              <a:cxnLst/>
              <a:rect l="l" t="t" r="r" b="b"/>
              <a:pathLst>
                <a:path w="930" h="1751" extrusionOk="0">
                  <a:moveTo>
                    <a:pt x="906" y="0"/>
                  </a:moveTo>
                  <a:lnTo>
                    <a:pt x="13" y="893"/>
                  </a:lnTo>
                  <a:cubicBezTo>
                    <a:pt x="13" y="1191"/>
                    <a:pt x="1" y="1750"/>
                    <a:pt x="1" y="1750"/>
                  </a:cubicBezTo>
                  <a:lnTo>
                    <a:pt x="930" y="1750"/>
                  </a:lnTo>
                  <a:cubicBezTo>
                    <a:pt x="918" y="1012"/>
                    <a:pt x="918" y="584"/>
                    <a:pt x="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1"/>
          <p:cNvSpPr/>
          <p:nvPr/>
        </p:nvSpPr>
        <p:spPr>
          <a:xfrm>
            <a:off x="75" y="2638275"/>
            <a:ext cx="2505300" cy="25053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1"/>
          <p:cNvGrpSpPr/>
          <p:nvPr/>
        </p:nvGrpSpPr>
        <p:grpSpPr>
          <a:xfrm flipH="1">
            <a:off x="414" y="3062050"/>
            <a:ext cx="2100935" cy="2081092"/>
            <a:chOff x="498850" y="3224050"/>
            <a:chExt cx="1482350" cy="1468350"/>
          </a:xfrm>
        </p:grpSpPr>
        <p:sp>
          <p:nvSpPr>
            <p:cNvPr id="444" name="Google Shape;444;p21"/>
            <p:cNvSpPr/>
            <p:nvPr/>
          </p:nvSpPr>
          <p:spPr>
            <a:xfrm>
              <a:off x="1742175" y="3224050"/>
              <a:ext cx="239025" cy="202725"/>
            </a:xfrm>
            <a:custGeom>
              <a:avLst/>
              <a:gdLst/>
              <a:ahLst/>
              <a:cxnLst/>
              <a:rect l="l" t="t" r="r" b="b"/>
              <a:pathLst>
                <a:path w="9561" h="8109" extrusionOk="0">
                  <a:moveTo>
                    <a:pt x="8192" y="0"/>
                  </a:moveTo>
                  <a:lnTo>
                    <a:pt x="7192" y="988"/>
                  </a:lnTo>
                  <a:cubicBezTo>
                    <a:pt x="7192" y="1334"/>
                    <a:pt x="7192" y="1679"/>
                    <a:pt x="7204" y="2024"/>
                  </a:cubicBezTo>
                  <a:cubicBezTo>
                    <a:pt x="7227" y="3620"/>
                    <a:pt x="7299" y="5215"/>
                    <a:pt x="7346" y="6822"/>
                  </a:cubicBezTo>
                  <a:cubicBezTo>
                    <a:pt x="7358" y="7025"/>
                    <a:pt x="7346" y="7215"/>
                    <a:pt x="7346" y="7477"/>
                  </a:cubicBezTo>
                  <a:cubicBezTo>
                    <a:pt x="7055" y="7487"/>
                    <a:pt x="6767" y="7491"/>
                    <a:pt x="6476" y="7491"/>
                  </a:cubicBezTo>
                  <a:cubicBezTo>
                    <a:pt x="6080" y="7491"/>
                    <a:pt x="5677" y="7484"/>
                    <a:pt x="5251" y="7477"/>
                  </a:cubicBezTo>
                  <a:cubicBezTo>
                    <a:pt x="5310" y="5906"/>
                    <a:pt x="5370" y="4346"/>
                    <a:pt x="5394" y="2786"/>
                  </a:cubicBezTo>
                  <a:lnTo>
                    <a:pt x="5394" y="2786"/>
                  </a:lnTo>
                  <a:lnTo>
                    <a:pt x="4501" y="3691"/>
                  </a:lnTo>
                  <a:cubicBezTo>
                    <a:pt x="4525" y="4715"/>
                    <a:pt x="4560" y="5751"/>
                    <a:pt x="4596" y="6775"/>
                  </a:cubicBezTo>
                  <a:lnTo>
                    <a:pt x="4596" y="7418"/>
                  </a:lnTo>
                  <a:cubicBezTo>
                    <a:pt x="4419" y="7467"/>
                    <a:pt x="3906" y="7496"/>
                    <a:pt x="3414" y="7496"/>
                  </a:cubicBezTo>
                  <a:cubicBezTo>
                    <a:pt x="3078" y="7496"/>
                    <a:pt x="2751" y="7482"/>
                    <a:pt x="2548" y="7453"/>
                  </a:cubicBezTo>
                  <a:cubicBezTo>
                    <a:pt x="2560" y="6834"/>
                    <a:pt x="2572" y="6215"/>
                    <a:pt x="2584" y="5596"/>
                  </a:cubicBezTo>
                  <a:lnTo>
                    <a:pt x="2584" y="5596"/>
                  </a:lnTo>
                  <a:lnTo>
                    <a:pt x="1798" y="6382"/>
                  </a:lnTo>
                  <a:cubicBezTo>
                    <a:pt x="1798" y="6727"/>
                    <a:pt x="1810" y="7084"/>
                    <a:pt x="1810" y="7430"/>
                  </a:cubicBezTo>
                  <a:cubicBezTo>
                    <a:pt x="1504" y="7469"/>
                    <a:pt x="1190" y="7492"/>
                    <a:pt x="882" y="7492"/>
                  </a:cubicBezTo>
                  <a:cubicBezTo>
                    <a:pt x="818" y="7492"/>
                    <a:pt x="754" y="7491"/>
                    <a:pt x="691" y="7489"/>
                  </a:cubicBezTo>
                  <a:lnTo>
                    <a:pt x="0" y="8108"/>
                  </a:lnTo>
                  <a:cubicBezTo>
                    <a:pt x="3215" y="8049"/>
                    <a:pt x="6584" y="7989"/>
                    <a:pt x="9561" y="7941"/>
                  </a:cubicBezTo>
                  <a:lnTo>
                    <a:pt x="9561" y="7465"/>
                  </a:lnTo>
                  <a:lnTo>
                    <a:pt x="8001" y="7465"/>
                  </a:lnTo>
                  <a:cubicBezTo>
                    <a:pt x="8108" y="5239"/>
                    <a:pt x="8168" y="2488"/>
                    <a:pt x="8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567625" y="3448775"/>
              <a:ext cx="1413575" cy="1243625"/>
            </a:xfrm>
            <a:custGeom>
              <a:avLst/>
              <a:gdLst/>
              <a:ahLst/>
              <a:cxnLst/>
              <a:rect l="l" t="t" r="r" b="b"/>
              <a:pathLst>
                <a:path w="56543" h="49745" extrusionOk="0">
                  <a:moveTo>
                    <a:pt x="34838" y="13228"/>
                  </a:moveTo>
                  <a:lnTo>
                    <a:pt x="34838" y="13240"/>
                  </a:lnTo>
                  <a:lnTo>
                    <a:pt x="46137" y="13430"/>
                  </a:lnTo>
                  <a:lnTo>
                    <a:pt x="46137" y="15074"/>
                  </a:lnTo>
                  <a:lnTo>
                    <a:pt x="34850" y="15264"/>
                  </a:lnTo>
                  <a:cubicBezTo>
                    <a:pt x="34778" y="14978"/>
                    <a:pt x="34766" y="13585"/>
                    <a:pt x="34838" y="13228"/>
                  </a:cubicBezTo>
                  <a:close/>
                  <a:moveTo>
                    <a:pt x="34993" y="15978"/>
                  </a:moveTo>
                  <a:lnTo>
                    <a:pt x="46137" y="16181"/>
                  </a:lnTo>
                  <a:lnTo>
                    <a:pt x="46137" y="17812"/>
                  </a:lnTo>
                  <a:lnTo>
                    <a:pt x="34993" y="18002"/>
                  </a:lnTo>
                  <a:lnTo>
                    <a:pt x="34993" y="15978"/>
                  </a:lnTo>
                  <a:close/>
                  <a:moveTo>
                    <a:pt x="34790" y="18693"/>
                  </a:moveTo>
                  <a:cubicBezTo>
                    <a:pt x="36695" y="18753"/>
                    <a:pt x="38588" y="18824"/>
                    <a:pt x="40481" y="18848"/>
                  </a:cubicBezTo>
                  <a:cubicBezTo>
                    <a:pt x="41109" y="18852"/>
                    <a:pt x="41697" y="18853"/>
                    <a:pt x="42286" y="18853"/>
                  </a:cubicBezTo>
                  <a:cubicBezTo>
                    <a:pt x="43465" y="18853"/>
                    <a:pt x="44645" y="18848"/>
                    <a:pt x="46137" y="18848"/>
                  </a:cubicBezTo>
                  <a:lnTo>
                    <a:pt x="46137" y="20538"/>
                  </a:lnTo>
                  <a:lnTo>
                    <a:pt x="34790" y="20753"/>
                  </a:lnTo>
                  <a:cubicBezTo>
                    <a:pt x="34790" y="20443"/>
                    <a:pt x="34790" y="20098"/>
                    <a:pt x="34790" y="19753"/>
                  </a:cubicBezTo>
                  <a:cubicBezTo>
                    <a:pt x="34778" y="19407"/>
                    <a:pt x="34790" y="19086"/>
                    <a:pt x="34790" y="18693"/>
                  </a:cubicBezTo>
                  <a:close/>
                  <a:moveTo>
                    <a:pt x="48649" y="9620"/>
                  </a:moveTo>
                  <a:cubicBezTo>
                    <a:pt x="48649" y="10061"/>
                    <a:pt x="48653" y="10119"/>
                    <a:pt x="48657" y="10119"/>
                  </a:cubicBezTo>
                  <a:cubicBezTo>
                    <a:pt x="48658" y="10119"/>
                    <a:pt x="48659" y="10112"/>
                    <a:pt x="48660" y="10112"/>
                  </a:cubicBezTo>
                  <a:cubicBezTo>
                    <a:pt x="48661" y="10112"/>
                    <a:pt x="48661" y="10118"/>
                    <a:pt x="48661" y="10144"/>
                  </a:cubicBezTo>
                  <a:cubicBezTo>
                    <a:pt x="48673" y="12061"/>
                    <a:pt x="48661" y="14038"/>
                    <a:pt x="48685" y="15943"/>
                  </a:cubicBezTo>
                  <a:cubicBezTo>
                    <a:pt x="48709" y="17467"/>
                    <a:pt x="48780" y="19014"/>
                    <a:pt x="48828" y="20538"/>
                  </a:cubicBezTo>
                  <a:lnTo>
                    <a:pt x="48828" y="21169"/>
                  </a:lnTo>
                  <a:cubicBezTo>
                    <a:pt x="48764" y="21172"/>
                    <a:pt x="48701" y="21173"/>
                    <a:pt x="48638" y="21173"/>
                  </a:cubicBezTo>
                  <a:cubicBezTo>
                    <a:pt x="48003" y="21173"/>
                    <a:pt x="47386" y="21073"/>
                    <a:pt x="46780" y="21062"/>
                  </a:cubicBezTo>
                  <a:cubicBezTo>
                    <a:pt x="46839" y="17264"/>
                    <a:pt x="46899" y="13347"/>
                    <a:pt x="46958" y="9620"/>
                  </a:cubicBezTo>
                  <a:close/>
                  <a:moveTo>
                    <a:pt x="51400" y="9882"/>
                  </a:moveTo>
                  <a:cubicBezTo>
                    <a:pt x="51400" y="10037"/>
                    <a:pt x="51411" y="10168"/>
                    <a:pt x="51411" y="10299"/>
                  </a:cubicBezTo>
                  <a:cubicBezTo>
                    <a:pt x="51411" y="12168"/>
                    <a:pt x="51411" y="14014"/>
                    <a:pt x="51435" y="15871"/>
                  </a:cubicBezTo>
                  <a:cubicBezTo>
                    <a:pt x="51459" y="17419"/>
                    <a:pt x="51530" y="19122"/>
                    <a:pt x="51578" y="20669"/>
                  </a:cubicBezTo>
                  <a:cubicBezTo>
                    <a:pt x="51578" y="20884"/>
                    <a:pt x="51578" y="20765"/>
                    <a:pt x="51578" y="21515"/>
                  </a:cubicBezTo>
                  <a:lnTo>
                    <a:pt x="49530" y="21515"/>
                  </a:lnTo>
                  <a:cubicBezTo>
                    <a:pt x="49590" y="17062"/>
                    <a:pt x="49649" y="13823"/>
                    <a:pt x="49709" y="10025"/>
                  </a:cubicBezTo>
                  <a:cubicBezTo>
                    <a:pt x="49947" y="10025"/>
                    <a:pt x="50221" y="9930"/>
                    <a:pt x="50507" y="9930"/>
                  </a:cubicBezTo>
                  <a:cubicBezTo>
                    <a:pt x="50780" y="9918"/>
                    <a:pt x="51066" y="9882"/>
                    <a:pt x="51400" y="9882"/>
                  </a:cubicBezTo>
                  <a:close/>
                  <a:moveTo>
                    <a:pt x="54305" y="9620"/>
                  </a:moveTo>
                  <a:lnTo>
                    <a:pt x="54305" y="10347"/>
                  </a:lnTo>
                  <a:cubicBezTo>
                    <a:pt x="54305" y="12121"/>
                    <a:pt x="54221" y="13895"/>
                    <a:pt x="54257" y="15669"/>
                  </a:cubicBezTo>
                  <a:cubicBezTo>
                    <a:pt x="54281" y="17288"/>
                    <a:pt x="54317" y="19086"/>
                    <a:pt x="54364" y="20705"/>
                  </a:cubicBezTo>
                  <a:cubicBezTo>
                    <a:pt x="54364" y="20908"/>
                    <a:pt x="54328" y="20765"/>
                    <a:pt x="54328" y="21515"/>
                  </a:cubicBezTo>
                  <a:lnTo>
                    <a:pt x="52221" y="21515"/>
                  </a:lnTo>
                  <a:cubicBezTo>
                    <a:pt x="52388" y="17062"/>
                    <a:pt x="52459" y="13347"/>
                    <a:pt x="52400" y="9620"/>
                  </a:cubicBezTo>
                  <a:close/>
                  <a:moveTo>
                    <a:pt x="34993" y="24396"/>
                  </a:moveTo>
                  <a:lnTo>
                    <a:pt x="34993" y="26468"/>
                  </a:lnTo>
                  <a:cubicBezTo>
                    <a:pt x="32031" y="26345"/>
                    <a:pt x="29084" y="26259"/>
                    <a:pt x="26129" y="26259"/>
                  </a:cubicBezTo>
                  <a:cubicBezTo>
                    <a:pt x="25365" y="26259"/>
                    <a:pt x="24602" y="26265"/>
                    <a:pt x="23837" y="26277"/>
                  </a:cubicBezTo>
                  <a:lnTo>
                    <a:pt x="23837" y="24587"/>
                  </a:lnTo>
                  <a:lnTo>
                    <a:pt x="34993" y="24396"/>
                  </a:lnTo>
                  <a:close/>
                  <a:moveTo>
                    <a:pt x="34993" y="27146"/>
                  </a:moveTo>
                  <a:lnTo>
                    <a:pt x="34993" y="29218"/>
                  </a:lnTo>
                  <a:cubicBezTo>
                    <a:pt x="32038" y="29105"/>
                    <a:pt x="29091" y="29021"/>
                    <a:pt x="25777" y="29021"/>
                  </a:cubicBezTo>
                  <a:cubicBezTo>
                    <a:pt x="24912" y="29021"/>
                    <a:pt x="24021" y="29027"/>
                    <a:pt x="23098" y="29040"/>
                  </a:cubicBezTo>
                  <a:lnTo>
                    <a:pt x="23098" y="27337"/>
                  </a:lnTo>
                  <a:cubicBezTo>
                    <a:pt x="27563" y="27265"/>
                    <a:pt x="31266" y="27206"/>
                    <a:pt x="34993" y="27146"/>
                  </a:cubicBezTo>
                  <a:close/>
                  <a:moveTo>
                    <a:pt x="34993" y="29909"/>
                  </a:moveTo>
                  <a:lnTo>
                    <a:pt x="34993" y="31921"/>
                  </a:lnTo>
                  <a:cubicBezTo>
                    <a:pt x="31266" y="31849"/>
                    <a:pt x="27551" y="31790"/>
                    <a:pt x="23098" y="31730"/>
                  </a:cubicBezTo>
                  <a:lnTo>
                    <a:pt x="23098" y="30099"/>
                  </a:lnTo>
                  <a:cubicBezTo>
                    <a:pt x="27563" y="30028"/>
                    <a:pt x="31266" y="29968"/>
                    <a:pt x="34993" y="29909"/>
                  </a:cubicBezTo>
                  <a:close/>
                  <a:moveTo>
                    <a:pt x="41611" y="21278"/>
                  </a:moveTo>
                  <a:cubicBezTo>
                    <a:pt x="42042" y="21278"/>
                    <a:pt x="42515" y="21299"/>
                    <a:pt x="42756" y="21336"/>
                  </a:cubicBezTo>
                  <a:cubicBezTo>
                    <a:pt x="42684" y="25087"/>
                    <a:pt x="42625" y="28932"/>
                    <a:pt x="42565" y="32647"/>
                  </a:cubicBezTo>
                  <a:lnTo>
                    <a:pt x="40934" y="32647"/>
                  </a:lnTo>
                  <a:cubicBezTo>
                    <a:pt x="40862" y="28944"/>
                    <a:pt x="40803" y="25087"/>
                    <a:pt x="40732" y="21336"/>
                  </a:cubicBezTo>
                  <a:cubicBezTo>
                    <a:pt x="40846" y="21296"/>
                    <a:pt x="41211" y="21278"/>
                    <a:pt x="41611" y="21278"/>
                  </a:cubicBezTo>
                  <a:close/>
                  <a:moveTo>
                    <a:pt x="37255" y="21515"/>
                  </a:moveTo>
                  <a:lnTo>
                    <a:pt x="37064" y="32659"/>
                  </a:lnTo>
                  <a:lnTo>
                    <a:pt x="35374" y="32659"/>
                  </a:lnTo>
                  <a:lnTo>
                    <a:pt x="35374" y="32218"/>
                  </a:lnTo>
                  <a:cubicBezTo>
                    <a:pt x="35350" y="29778"/>
                    <a:pt x="35350" y="27301"/>
                    <a:pt x="35314" y="24872"/>
                  </a:cubicBezTo>
                  <a:cubicBezTo>
                    <a:pt x="35302" y="23848"/>
                    <a:pt x="35231" y="22955"/>
                    <a:pt x="35195" y="21931"/>
                  </a:cubicBezTo>
                  <a:cubicBezTo>
                    <a:pt x="35195" y="21753"/>
                    <a:pt x="35195" y="21515"/>
                    <a:pt x="35195" y="21515"/>
                  </a:cubicBezTo>
                  <a:close/>
                  <a:moveTo>
                    <a:pt x="39278" y="21228"/>
                  </a:moveTo>
                  <a:cubicBezTo>
                    <a:pt x="39542" y="21228"/>
                    <a:pt x="39808" y="21238"/>
                    <a:pt x="40041" y="21265"/>
                  </a:cubicBezTo>
                  <a:cubicBezTo>
                    <a:pt x="40041" y="22503"/>
                    <a:pt x="39934" y="23729"/>
                    <a:pt x="39922" y="24968"/>
                  </a:cubicBezTo>
                  <a:cubicBezTo>
                    <a:pt x="39910" y="26218"/>
                    <a:pt x="39874" y="27551"/>
                    <a:pt x="39862" y="28825"/>
                  </a:cubicBezTo>
                  <a:cubicBezTo>
                    <a:pt x="39850" y="30087"/>
                    <a:pt x="39862" y="31171"/>
                    <a:pt x="39862" y="32659"/>
                  </a:cubicBezTo>
                  <a:lnTo>
                    <a:pt x="38184" y="32659"/>
                  </a:lnTo>
                  <a:cubicBezTo>
                    <a:pt x="38112" y="28944"/>
                    <a:pt x="38053" y="25087"/>
                    <a:pt x="37993" y="21336"/>
                  </a:cubicBezTo>
                  <a:cubicBezTo>
                    <a:pt x="38148" y="21279"/>
                    <a:pt x="38705" y="21228"/>
                    <a:pt x="39278" y="21228"/>
                  </a:cubicBezTo>
                  <a:close/>
                  <a:moveTo>
                    <a:pt x="45494" y="21515"/>
                  </a:moveTo>
                  <a:cubicBezTo>
                    <a:pt x="45434" y="25230"/>
                    <a:pt x="45375" y="28885"/>
                    <a:pt x="45315" y="32683"/>
                  </a:cubicBezTo>
                  <a:cubicBezTo>
                    <a:pt x="45077" y="32683"/>
                    <a:pt x="44803" y="32623"/>
                    <a:pt x="44530" y="32623"/>
                  </a:cubicBezTo>
                  <a:cubicBezTo>
                    <a:pt x="44256" y="32623"/>
                    <a:pt x="43970" y="32588"/>
                    <a:pt x="43660" y="32588"/>
                  </a:cubicBezTo>
                  <a:cubicBezTo>
                    <a:pt x="43649" y="32457"/>
                    <a:pt x="43625" y="32338"/>
                    <a:pt x="43625" y="32230"/>
                  </a:cubicBezTo>
                  <a:cubicBezTo>
                    <a:pt x="43601" y="29575"/>
                    <a:pt x="43589" y="26896"/>
                    <a:pt x="43553" y="24229"/>
                  </a:cubicBezTo>
                  <a:cubicBezTo>
                    <a:pt x="43541" y="23384"/>
                    <a:pt x="43482" y="22682"/>
                    <a:pt x="43446" y="21836"/>
                  </a:cubicBezTo>
                  <a:cubicBezTo>
                    <a:pt x="43434" y="21693"/>
                    <a:pt x="43446" y="21515"/>
                    <a:pt x="43446" y="21515"/>
                  </a:cubicBezTo>
                  <a:close/>
                  <a:moveTo>
                    <a:pt x="34993" y="33135"/>
                  </a:moveTo>
                  <a:cubicBezTo>
                    <a:pt x="37949" y="33268"/>
                    <a:pt x="40905" y="33340"/>
                    <a:pt x="43862" y="33340"/>
                  </a:cubicBezTo>
                  <a:cubicBezTo>
                    <a:pt x="44620" y="33340"/>
                    <a:pt x="45379" y="33335"/>
                    <a:pt x="46137" y="33326"/>
                  </a:cubicBezTo>
                  <a:lnTo>
                    <a:pt x="46137" y="35028"/>
                  </a:lnTo>
                  <a:cubicBezTo>
                    <a:pt x="46042" y="35052"/>
                    <a:pt x="45935" y="35064"/>
                    <a:pt x="45839" y="35064"/>
                  </a:cubicBezTo>
                  <a:cubicBezTo>
                    <a:pt x="43172" y="35088"/>
                    <a:pt x="40505" y="35100"/>
                    <a:pt x="37850" y="35135"/>
                  </a:cubicBezTo>
                  <a:cubicBezTo>
                    <a:pt x="37017" y="35147"/>
                    <a:pt x="36279" y="35207"/>
                    <a:pt x="35445" y="35231"/>
                  </a:cubicBezTo>
                  <a:lnTo>
                    <a:pt x="34993" y="35231"/>
                  </a:lnTo>
                  <a:lnTo>
                    <a:pt x="34993" y="33135"/>
                  </a:lnTo>
                  <a:close/>
                  <a:moveTo>
                    <a:pt x="11954" y="35933"/>
                  </a:moveTo>
                  <a:lnTo>
                    <a:pt x="23098" y="36136"/>
                  </a:lnTo>
                  <a:lnTo>
                    <a:pt x="23098" y="37767"/>
                  </a:lnTo>
                  <a:lnTo>
                    <a:pt x="11954" y="37957"/>
                  </a:lnTo>
                  <a:lnTo>
                    <a:pt x="11954" y="35933"/>
                  </a:lnTo>
                  <a:close/>
                  <a:moveTo>
                    <a:pt x="34993" y="35945"/>
                  </a:moveTo>
                  <a:lnTo>
                    <a:pt x="46137" y="36124"/>
                  </a:lnTo>
                  <a:lnTo>
                    <a:pt x="46137" y="37791"/>
                  </a:lnTo>
                  <a:cubicBezTo>
                    <a:pt x="46018" y="37814"/>
                    <a:pt x="45899" y="37826"/>
                    <a:pt x="45792" y="37826"/>
                  </a:cubicBezTo>
                  <a:cubicBezTo>
                    <a:pt x="43137" y="37850"/>
                    <a:pt x="40493" y="37862"/>
                    <a:pt x="37838" y="37898"/>
                  </a:cubicBezTo>
                  <a:cubicBezTo>
                    <a:pt x="36993" y="37910"/>
                    <a:pt x="36243" y="37969"/>
                    <a:pt x="35398" y="38005"/>
                  </a:cubicBezTo>
                  <a:cubicBezTo>
                    <a:pt x="35342" y="38009"/>
                    <a:pt x="35278" y="38010"/>
                    <a:pt x="35218" y="38010"/>
                  </a:cubicBezTo>
                  <a:cubicBezTo>
                    <a:pt x="35099" y="38010"/>
                    <a:pt x="34993" y="38005"/>
                    <a:pt x="34993" y="38005"/>
                  </a:cubicBezTo>
                  <a:lnTo>
                    <a:pt x="34993" y="35945"/>
                  </a:lnTo>
                  <a:close/>
                  <a:moveTo>
                    <a:pt x="11954" y="38684"/>
                  </a:moveTo>
                  <a:lnTo>
                    <a:pt x="23098" y="38886"/>
                  </a:lnTo>
                  <a:lnTo>
                    <a:pt x="23098" y="40517"/>
                  </a:lnTo>
                  <a:lnTo>
                    <a:pt x="11954" y="40708"/>
                  </a:lnTo>
                  <a:lnTo>
                    <a:pt x="11954" y="38684"/>
                  </a:lnTo>
                  <a:close/>
                  <a:moveTo>
                    <a:pt x="34993" y="38695"/>
                  </a:moveTo>
                  <a:lnTo>
                    <a:pt x="46137" y="38874"/>
                  </a:lnTo>
                  <a:lnTo>
                    <a:pt x="46137" y="40541"/>
                  </a:lnTo>
                  <a:cubicBezTo>
                    <a:pt x="46018" y="40553"/>
                    <a:pt x="45899" y="40565"/>
                    <a:pt x="45792" y="40565"/>
                  </a:cubicBezTo>
                  <a:cubicBezTo>
                    <a:pt x="43196" y="40589"/>
                    <a:pt x="40601" y="40600"/>
                    <a:pt x="38005" y="40636"/>
                  </a:cubicBezTo>
                  <a:cubicBezTo>
                    <a:pt x="37112" y="40648"/>
                    <a:pt x="36314" y="40708"/>
                    <a:pt x="35433" y="40743"/>
                  </a:cubicBezTo>
                  <a:cubicBezTo>
                    <a:pt x="35374" y="40747"/>
                    <a:pt x="35305" y="40749"/>
                    <a:pt x="35240" y="40749"/>
                  </a:cubicBezTo>
                  <a:cubicBezTo>
                    <a:pt x="35109" y="40749"/>
                    <a:pt x="34993" y="40743"/>
                    <a:pt x="34993" y="40743"/>
                  </a:cubicBezTo>
                  <a:lnTo>
                    <a:pt x="34993" y="38695"/>
                  </a:lnTo>
                  <a:close/>
                  <a:moveTo>
                    <a:pt x="11942" y="41434"/>
                  </a:moveTo>
                  <a:lnTo>
                    <a:pt x="23098" y="41636"/>
                  </a:lnTo>
                  <a:lnTo>
                    <a:pt x="23098" y="43279"/>
                  </a:lnTo>
                  <a:cubicBezTo>
                    <a:pt x="23098" y="43291"/>
                    <a:pt x="23063" y="43315"/>
                    <a:pt x="22955" y="43315"/>
                  </a:cubicBezTo>
                  <a:cubicBezTo>
                    <a:pt x="20503" y="43339"/>
                    <a:pt x="18133" y="43351"/>
                    <a:pt x="15693" y="43387"/>
                  </a:cubicBezTo>
                  <a:cubicBezTo>
                    <a:pt x="14645" y="43398"/>
                    <a:pt x="13561" y="43458"/>
                    <a:pt x="12514" y="43494"/>
                  </a:cubicBezTo>
                  <a:lnTo>
                    <a:pt x="11942" y="43494"/>
                  </a:lnTo>
                  <a:lnTo>
                    <a:pt x="11942" y="41434"/>
                  </a:lnTo>
                  <a:close/>
                  <a:moveTo>
                    <a:pt x="34790" y="41410"/>
                  </a:moveTo>
                  <a:cubicBezTo>
                    <a:pt x="36064" y="41410"/>
                    <a:pt x="37314" y="41505"/>
                    <a:pt x="38565" y="41517"/>
                  </a:cubicBezTo>
                  <a:cubicBezTo>
                    <a:pt x="39827" y="41529"/>
                    <a:pt x="41077" y="41565"/>
                    <a:pt x="42327" y="41577"/>
                  </a:cubicBezTo>
                  <a:cubicBezTo>
                    <a:pt x="42744" y="41581"/>
                    <a:pt x="43141" y="41582"/>
                    <a:pt x="43540" y="41582"/>
                  </a:cubicBezTo>
                  <a:cubicBezTo>
                    <a:pt x="44338" y="41582"/>
                    <a:pt x="45145" y="41577"/>
                    <a:pt x="46137" y="41577"/>
                  </a:cubicBezTo>
                  <a:lnTo>
                    <a:pt x="46137" y="43291"/>
                  </a:lnTo>
                  <a:cubicBezTo>
                    <a:pt x="46030" y="43315"/>
                    <a:pt x="45935" y="43327"/>
                    <a:pt x="45827" y="43327"/>
                  </a:cubicBezTo>
                  <a:cubicBezTo>
                    <a:pt x="43387" y="43339"/>
                    <a:pt x="40934" y="43351"/>
                    <a:pt x="38481" y="43387"/>
                  </a:cubicBezTo>
                  <a:cubicBezTo>
                    <a:pt x="37445" y="43398"/>
                    <a:pt x="36386" y="43470"/>
                    <a:pt x="35338" y="43506"/>
                  </a:cubicBezTo>
                  <a:lnTo>
                    <a:pt x="34802" y="43506"/>
                  </a:lnTo>
                  <a:cubicBezTo>
                    <a:pt x="34766" y="43160"/>
                    <a:pt x="34790" y="42815"/>
                    <a:pt x="34790" y="42470"/>
                  </a:cubicBezTo>
                  <a:cubicBezTo>
                    <a:pt x="34778" y="42113"/>
                    <a:pt x="34790" y="41791"/>
                    <a:pt x="34790" y="41410"/>
                  </a:cubicBezTo>
                  <a:close/>
                  <a:moveTo>
                    <a:pt x="54150" y="32659"/>
                  </a:moveTo>
                  <a:cubicBezTo>
                    <a:pt x="54150" y="32659"/>
                    <a:pt x="54162" y="32933"/>
                    <a:pt x="54162" y="33088"/>
                  </a:cubicBezTo>
                  <a:cubicBezTo>
                    <a:pt x="54162" y="34885"/>
                    <a:pt x="54150" y="36659"/>
                    <a:pt x="54186" y="38469"/>
                  </a:cubicBezTo>
                  <a:cubicBezTo>
                    <a:pt x="54209" y="40065"/>
                    <a:pt x="54281" y="41612"/>
                    <a:pt x="54328" y="43208"/>
                  </a:cubicBezTo>
                  <a:lnTo>
                    <a:pt x="54328" y="43803"/>
                  </a:lnTo>
                  <a:lnTo>
                    <a:pt x="52221" y="43803"/>
                  </a:lnTo>
                  <a:cubicBezTo>
                    <a:pt x="52388" y="40088"/>
                    <a:pt x="52459" y="36374"/>
                    <a:pt x="52400" y="32659"/>
                  </a:cubicBezTo>
                  <a:close/>
                  <a:moveTo>
                    <a:pt x="25039" y="32528"/>
                  </a:moveTo>
                  <a:cubicBezTo>
                    <a:pt x="25325" y="32528"/>
                    <a:pt x="25611" y="32540"/>
                    <a:pt x="25932" y="32540"/>
                  </a:cubicBezTo>
                  <a:cubicBezTo>
                    <a:pt x="25932" y="32707"/>
                    <a:pt x="25956" y="32849"/>
                    <a:pt x="25956" y="32992"/>
                  </a:cubicBezTo>
                  <a:cubicBezTo>
                    <a:pt x="25956" y="34897"/>
                    <a:pt x="25956" y="36814"/>
                    <a:pt x="25980" y="38731"/>
                  </a:cubicBezTo>
                  <a:cubicBezTo>
                    <a:pt x="26003" y="40243"/>
                    <a:pt x="26075" y="41732"/>
                    <a:pt x="26123" y="43244"/>
                  </a:cubicBezTo>
                  <a:lnTo>
                    <a:pt x="26123" y="43803"/>
                  </a:lnTo>
                  <a:lnTo>
                    <a:pt x="24075" y="43815"/>
                  </a:lnTo>
                  <a:cubicBezTo>
                    <a:pt x="24134" y="40100"/>
                    <a:pt x="24194" y="36338"/>
                    <a:pt x="24253" y="32528"/>
                  </a:cubicBezTo>
                  <a:cubicBezTo>
                    <a:pt x="24412" y="32528"/>
                    <a:pt x="24587" y="32533"/>
                    <a:pt x="24767" y="32533"/>
                  </a:cubicBezTo>
                  <a:cubicBezTo>
                    <a:pt x="24857" y="32533"/>
                    <a:pt x="24948" y="32532"/>
                    <a:pt x="25039" y="32528"/>
                  </a:cubicBezTo>
                  <a:close/>
                  <a:moveTo>
                    <a:pt x="27789" y="32528"/>
                  </a:moveTo>
                  <a:cubicBezTo>
                    <a:pt x="28075" y="32528"/>
                    <a:pt x="28361" y="32540"/>
                    <a:pt x="28682" y="32540"/>
                  </a:cubicBezTo>
                  <a:cubicBezTo>
                    <a:pt x="28682" y="32707"/>
                    <a:pt x="28706" y="32849"/>
                    <a:pt x="28706" y="32992"/>
                  </a:cubicBezTo>
                  <a:cubicBezTo>
                    <a:pt x="28706" y="34850"/>
                    <a:pt x="28706" y="36707"/>
                    <a:pt x="28730" y="38564"/>
                  </a:cubicBezTo>
                  <a:cubicBezTo>
                    <a:pt x="28754" y="40112"/>
                    <a:pt x="28825" y="41624"/>
                    <a:pt x="28873" y="43172"/>
                  </a:cubicBezTo>
                  <a:lnTo>
                    <a:pt x="28873" y="43803"/>
                  </a:lnTo>
                  <a:lnTo>
                    <a:pt x="26825" y="43815"/>
                  </a:lnTo>
                  <a:cubicBezTo>
                    <a:pt x="26885" y="40088"/>
                    <a:pt x="26944" y="36338"/>
                    <a:pt x="27004" y="32528"/>
                  </a:cubicBezTo>
                  <a:cubicBezTo>
                    <a:pt x="27162" y="32528"/>
                    <a:pt x="27337" y="32533"/>
                    <a:pt x="27517" y="32533"/>
                  </a:cubicBezTo>
                  <a:cubicBezTo>
                    <a:pt x="27607" y="32533"/>
                    <a:pt x="27698" y="32532"/>
                    <a:pt x="27789" y="32528"/>
                  </a:cubicBezTo>
                  <a:close/>
                  <a:moveTo>
                    <a:pt x="31266" y="32671"/>
                  </a:moveTo>
                  <a:lnTo>
                    <a:pt x="31266" y="33052"/>
                  </a:lnTo>
                  <a:cubicBezTo>
                    <a:pt x="31266" y="34826"/>
                    <a:pt x="31349" y="36600"/>
                    <a:pt x="31385" y="38374"/>
                  </a:cubicBezTo>
                  <a:cubicBezTo>
                    <a:pt x="31409" y="40005"/>
                    <a:pt x="31528" y="41589"/>
                    <a:pt x="31576" y="43220"/>
                  </a:cubicBezTo>
                  <a:cubicBezTo>
                    <a:pt x="31576" y="43422"/>
                    <a:pt x="31623" y="43815"/>
                    <a:pt x="31623" y="43815"/>
                  </a:cubicBezTo>
                  <a:lnTo>
                    <a:pt x="29528" y="43815"/>
                  </a:lnTo>
                  <a:cubicBezTo>
                    <a:pt x="29682" y="40092"/>
                    <a:pt x="29766" y="36382"/>
                    <a:pt x="29707" y="32671"/>
                  </a:cubicBezTo>
                  <a:close/>
                  <a:moveTo>
                    <a:pt x="34183" y="32540"/>
                  </a:moveTo>
                  <a:cubicBezTo>
                    <a:pt x="34183" y="32695"/>
                    <a:pt x="34207" y="32838"/>
                    <a:pt x="34207" y="32992"/>
                  </a:cubicBezTo>
                  <a:cubicBezTo>
                    <a:pt x="34207" y="34207"/>
                    <a:pt x="34183" y="35409"/>
                    <a:pt x="34207" y="36624"/>
                  </a:cubicBezTo>
                  <a:cubicBezTo>
                    <a:pt x="34219" y="38374"/>
                    <a:pt x="34266" y="40124"/>
                    <a:pt x="34302" y="41863"/>
                  </a:cubicBezTo>
                  <a:cubicBezTo>
                    <a:pt x="34314" y="42434"/>
                    <a:pt x="34350" y="42958"/>
                    <a:pt x="34374" y="43529"/>
                  </a:cubicBezTo>
                  <a:cubicBezTo>
                    <a:pt x="34374" y="43625"/>
                    <a:pt x="34374" y="43720"/>
                    <a:pt x="34350" y="43827"/>
                  </a:cubicBezTo>
                  <a:lnTo>
                    <a:pt x="32266" y="43827"/>
                  </a:lnTo>
                  <a:cubicBezTo>
                    <a:pt x="32433" y="40092"/>
                    <a:pt x="32516" y="36334"/>
                    <a:pt x="32457" y="32540"/>
                  </a:cubicBezTo>
                  <a:close/>
                  <a:moveTo>
                    <a:pt x="48649" y="32659"/>
                  </a:moveTo>
                  <a:cubicBezTo>
                    <a:pt x="48661" y="32778"/>
                    <a:pt x="48661" y="32897"/>
                    <a:pt x="48661" y="33016"/>
                  </a:cubicBezTo>
                  <a:cubicBezTo>
                    <a:pt x="48673" y="34945"/>
                    <a:pt x="48661" y="36850"/>
                    <a:pt x="48685" y="38779"/>
                  </a:cubicBezTo>
                  <a:cubicBezTo>
                    <a:pt x="48709" y="40279"/>
                    <a:pt x="48780" y="41779"/>
                    <a:pt x="48828" y="43279"/>
                  </a:cubicBezTo>
                  <a:lnTo>
                    <a:pt x="48828" y="43898"/>
                  </a:lnTo>
                  <a:cubicBezTo>
                    <a:pt x="48221" y="43919"/>
                    <a:pt x="47633" y="43948"/>
                    <a:pt x="47054" y="43948"/>
                  </a:cubicBezTo>
                  <a:cubicBezTo>
                    <a:pt x="46962" y="43948"/>
                    <a:pt x="46871" y="43948"/>
                    <a:pt x="46780" y="43946"/>
                  </a:cubicBezTo>
                  <a:cubicBezTo>
                    <a:pt x="46839" y="40148"/>
                    <a:pt x="46899" y="36374"/>
                    <a:pt x="46958" y="32659"/>
                  </a:cubicBezTo>
                  <a:close/>
                  <a:moveTo>
                    <a:pt x="51364" y="32659"/>
                  </a:moveTo>
                  <a:cubicBezTo>
                    <a:pt x="51423" y="36386"/>
                    <a:pt x="51483" y="40136"/>
                    <a:pt x="51542" y="43887"/>
                  </a:cubicBezTo>
                  <a:cubicBezTo>
                    <a:pt x="51370" y="43939"/>
                    <a:pt x="50794" y="43972"/>
                    <a:pt x="50280" y="43972"/>
                  </a:cubicBezTo>
                  <a:cubicBezTo>
                    <a:pt x="49976" y="43972"/>
                    <a:pt x="49694" y="43961"/>
                    <a:pt x="49530" y="43934"/>
                  </a:cubicBezTo>
                  <a:cubicBezTo>
                    <a:pt x="49590" y="40172"/>
                    <a:pt x="49649" y="36374"/>
                    <a:pt x="49709" y="32659"/>
                  </a:cubicBezTo>
                  <a:close/>
                  <a:moveTo>
                    <a:pt x="34993" y="44351"/>
                  </a:moveTo>
                  <a:lnTo>
                    <a:pt x="34993" y="44363"/>
                  </a:lnTo>
                  <a:lnTo>
                    <a:pt x="34993" y="46423"/>
                  </a:lnTo>
                  <a:cubicBezTo>
                    <a:pt x="32129" y="46304"/>
                    <a:pt x="29272" y="46220"/>
                    <a:pt x="26082" y="46220"/>
                  </a:cubicBezTo>
                  <a:cubicBezTo>
                    <a:pt x="25121" y="46220"/>
                    <a:pt x="24129" y="46227"/>
                    <a:pt x="23098" y="46244"/>
                  </a:cubicBezTo>
                  <a:lnTo>
                    <a:pt x="23098" y="44541"/>
                  </a:lnTo>
                  <a:cubicBezTo>
                    <a:pt x="27563" y="44482"/>
                    <a:pt x="31278" y="44410"/>
                    <a:pt x="34993" y="44351"/>
                  </a:cubicBezTo>
                  <a:close/>
                  <a:moveTo>
                    <a:pt x="11954" y="47101"/>
                  </a:moveTo>
                  <a:lnTo>
                    <a:pt x="11954" y="49173"/>
                  </a:lnTo>
                  <a:cubicBezTo>
                    <a:pt x="9002" y="49050"/>
                    <a:pt x="6035" y="48965"/>
                    <a:pt x="3040" y="48965"/>
                  </a:cubicBezTo>
                  <a:cubicBezTo>
                    <a:pt x="2267" y="48965"/>
                    <a:pt x="1492" y="48970"/>
                    <a:pt x="715" y="48982"/>
                  </a:cubicBezTo>
                  <a:cubicBezTo>
                    <a:pt x="703" y="48899"/>
                    <a:pt x="703" y="48804"/>
                    <a:pt x="715" y="48709"/>
                  </a:cubicBezTo>
                  <a:cubicBezTo>
                    <a:pt x="715" y="48244"/>
                    <a:pt x="679" y="47768"/>
                    <a:pt x="679" y="47292"/>
                  </a:cubicBezTo>
                  <a:lnTo>
                    <a:pt x="11954" y="47101"/>
                  </a:lnTo>
                  <a:close/>
                  <a:moveTo>
                    <a:pt x="34993" y="47101"/>
                  </a:moveTo>
                  <a:lnTo>
                    <a:pt x="34993" y="49173"/>
                  </a:lnTo>
                  <a:cubicBezTo>
                    <a:pt x="32083" y="49061"/>
                    <a:pt x="29064" y="48972"/>
                    <a:pt x="26079" y="48972"/>
                  </a:cubicBezTo>
                  <a:cubicBezTo>
                    <a:pt x="25240" y="48972"/>
                    <a:pt x="24405" y="48979"/>
                    <a:pt x="23575" y="48994"/>
                  </a:cubicBezTo>
                  <a:cubicBezTo>
                    <a:pt x="23575" y="48840"/>
                    <a:pt x="23503" y="48732"/>
                    <a:pt x="23503" y="48625"/>
                  </a:cubicBezTo>
                  <a:cubicBezTo>
                    <a:pt x="23503" y="48185"/>
                    <a:pt x="23587" y="47744"/>
                    <a:pt x="23587" y="47292"/>
                  </a:cubicBezTo>
                  <a:cubicBezTo>
                    <a:pt x="27373" y="47232"/>
                    <a:pt x="31266" y="47173"/>
                    <a:pt x="34993" y="47101"/>
                  </a:cubicBezTo>
                  <a:close/>
                  <a:moveTo>
                    <a:pt x="46137" y="0"/>
                  </a:moveTo>
                  <a:lnTo>
                    <a:pt x="45446" y="607"/>
                  </a:lnTo>
                  <a:cubicBezTo>
                    <a:pt x="45399" y="3644"/>
                    <a:pt x="45375" y="6656"/>
                    <a:pt x="45315" y="9632"/>
                  </a:cubicBezTo>
                  <a:lnTo>
                    <a:pt x="43660" y="9632"/>
                  </a:lnTo>
                  <a:cubicBezTo>
                    <a:pt x="43637" y="9561"/>
                    <a:pt x="43625" y="9489"/>
                    <a:pt x="43637" y="9418"/>
                  </a:cubicBezTo>
                  <a:cubicBezTo>
                    <a:pt x="43613" y="7120"/>
                    <a:pt x="43589" y="4858"/>
                    <a:pt x="43565" y="2548"/>
                  </a:cubicBezTo>
                  <a:lnTo>
                    <a:pt x="42672" y="3382"/>
                  </a:lnTo>
                  <a:cubicBezTo>
                    <a:pt x="42637" y="5477"/>
                    <a:pt x="42601" y="7394"/>
                    <a:pt x="42577" y="9632"/>
                  </a:cubicBezTo>
                  <a:lnTo>
                    <a:pt x="40934" y="9632"/>
                  </a:lnTo>
                  <a:cubicBezTo>
                    <a:pt x="40910" y="8144"/>
                    <a:pt x="40886" y="6727"/>
                    <a:pt x="40862" y="5227"/>
                  </a:cubicBezTo>
                  <a:lnTo>
                    <a:pt x="39874" y="6251"/>
                  </a:lnTo>
                  <a:cubicBezTo>
                    <a:pt x="39862" y="7430"/>
                    <a:pt x="39839" y="8632"/>
                    <a:pt x="39827" y="9823"/>
                  </a:cubicBezTo>
                  <a:cubicBezTo>
                    <a:pt x="39303" y="9835"/>
                    <a:pt x="38743" y="9835"/>
                    <a:pt x="38136" y="9835"/>
                  </a:cubicBezTo>
                  <a:cubicBezTo>
                    <a:pt x="38136" y="9680"/>
                    <a:pt x="38124" y="9537"/>
                    <a:pt x="38124" y="9406"/>
                  </a:cubicBezTo>
                  <a:cubicBezTo>
                    <a:pt x="38124" y="8954"/>
                    <a:pt x="38124" y="8513"/>
                    <a:pt x="38112" y="8061"/>
                  </a:cubicBezTo>
                  <a:lnTo>
                    <a:pt x="37088" y="9001"/>
                  </a:lnTo>
                  <a:lnTo>
                    <a:pt x="37088" y="9632"/>
                  </a:lnTo>
                  <a:lnTo>
                    <a:pt x="36350" y="9632"/>
                  </a:lnTo>
                  <a:lnTo>
                    <a:pt x="35719" y="10382"/>
                  </a:lnTo>
                  <a:cubicBezTo>
                    <a:pt x="38757" y="10507"/>
                    <a:pt x="41614" y="10641"/>
                    <a:pt x="44765" y="10641"/>
                  </a:cubicBezTo>
                  <a:cubicBezTo>
                    <a:pt x="45220" y="10641"/>
                    <a:pt x="45681" y="10638"/>
                    <a:pt x="46149" y="10632"/>
                  </a:cubicBezTo>
                  <a:lnTo>
                    <a:pt x="46149" y="12323"/>
                  </a:lnTo>
                  <a:lnTo>
                    <a:pt x="35005" y="12526"/>
                  </a:lnTo>
                  <a:lnTo>
                    <a:pt x="35005" y="11371"/>
                  </a:lnTo>
                  <a:lnTo>
                    <a:pt x="34278" y="12156"/>
                  </a:lnTo>
                  <a:cubicBezTo>
                    <a:pt x="34326" y="15216"/>
                    <a:pt x="34290" y="17812"/>
                    <a:pt x="34338" y="21515"/>
                  </a:cubicBezTo>
                  <a:lnTo>
                    <a:pt x="32278" y="21515"/>
                  </a:lnTo>
                  <a:cubicBezTo>
                    <a:pt x="32373" y="18538"/>
                    <a:pt x="32445" y="16371"/>
                    <a:pt x="32469" y="13883"/>
                  </a:cubicBezTo>
                  <a:lnTo>
                    <a:pt x="32469" y="13883"/>
                  </a:lnTo>
                  <a:lnTo>
                    <a:pt x="31468" y="14788"/>
                  </a:lnTo>
                  <a:lnTo>
                    <a:pt x="31468" y="15669"/>
                  </a:lnTo>
                  <a:cubicBezTo>
                    <a:pt x="31492" y="17312"/>
                    <a:pt x="31564" y="19098"/>
                    <a:pt x="31623" y="20729"/>
                  </a:cubicBezTo>
                  <a:lnTo>
                    <a:pt x="31623" y="21515"/>
                  </a:lnTo>
                  <a:lnTo>
                    <a:pt x="29528" y="21515"/>
                  </a:lnTo>
                  <a:cubicBezTo>
                    <a:pt x="29587" y="19276"/>
                    <a:pt x="29635" y="18229"/>
                    <a:pt x="29671" y="16669"/>
                  </a:cubicBezTo>
                  <a:lnTo>
                    <a:pt x="29671" y="16669"/>
                  </a:lnTo>
                  <a:lnTo>
                    <a:pt x="28766" y="17479"/>
                  </a:lnTo>
                  <a:cubicBezTo>
                    <a:pt x="28801" y="18526"/>
                    <a:pt x="28837" y="19681"/>
                    <a:pt x="28873" y="20717"/>
                  </a:cubicBezTo>
                  <a:lnTo>
                    <a:pt x="28873" y="21515"/>
                  </a:lnTo>
                  <a:lnTo>
                    <a:pt x="26825" y="21515"/>
                  </a:lnTo>
                  <a:cubicBezTo>
                    <a:pt x="26837" y="20765"/>
                    <a:pt x="26849" y="20098"/>
                    <a:pt x="26861" y="19479"/>
                  </a:cubicBezTo>
                  <a:lnTo>
                    <a:pt x="26861" y="19479"/>
                  </a:lnTo>
                  <a:lnTo>
                    <a:pt x="26111" y="20146"/>
                  </a:lnTo>
                  <a:cubicBezTo>
                    <a:pt x="26111" y="20312"/>
                    <a:pt x="26123" y="20598"/>
                    <a:pt x="26134" y="20753"/>
                  </a:cubicBezTo>
                  <a:lnTo>
                    <a:pt x="26134" y="21515"/>
                  </a:lnTo>
                  <a:lnTo>
                    <a:pt x="25003" y="21515"/>
                  </a:lnTo>
                  <a:lnTo>
                    <a:pt x="24468" y="21991"/>
                  </a:lnTo>
                  <a:cubicBezTo>
                    <a:pt x="27932" y="21931"/>
                    <a:pt x="31278" y="21705"/>
                    <a:pt x="34993" y="21646"/>
                  </a:cubicBezTo>
                  <a:lnTo>
                    <a:pt x="34993" y="23670"/>
                  </a:lnTo>
                  <a:lnTo>
                    <a:pt x="23848" y="23467"/>
                  </a:lnTo>
                  <a:lnTo>
                    <a:pt x="23848" y="22693"/>
                  </a:lnTo>
                  <a:lnTo>
                    <a:pt x="22955" y="23467"/>
                  </a:lnTo>
                  <a:cubicBezTo>
                    <a:pt x="22908" y="26503"/>
                    <a:pt x="22670" y="29682"/>
                    <a:pt x="22622" y="32659"/>
                  </a:cubicBezTo>
                  <a:lnTo>
                    <a:pt x="20979" y="32659"/>
                  </a:lnTo>
                  <a:cubicBezTo>
                    <a:pt x="20943" y="30433"/>
                    <a:pt x="20896" y="27777"/>
                    <a:pt x="20860" y="25384"/>
                  </a:cubicBezTo>
                  <a:lnTo>
                    <a:pt x="19979" y="26301"/>
                  </a:lnTo>
                  <a:cubicBezTo>
                    <a:pt x="19943" y="28408"/>
                    <a:pt x="19907" y="30433"/>
                    <a:pt x="19872" y="32659"/>
                  </a:cubicBezTo>
                  <a:lnTo>
                    <a:pt x="18205" y="32659"/>
                  </a:lnTo>
                  <a:cubicBezTo>
                    <a:pt x="18181" y="32528"/>
                    <a:pt x="18169" y="32385"/>
                    <a:pt x="18169" y="32254"/>
                  </a:cubicBezTo>
                  <a:cubicBezTo>
                    <a:pt x="18157" y="30861"/>
                    <a:pt x="18157" y="29444"/>
                    <a:pt x="18145" y="28063"/>
                  </a:cubicBezTo>
                  <a:lnTo>
                    <a:pt x="17169" y="29087"/>
                  </a:lnTo>
                  <a:cubicBezTo>
                    <a:pt x="17157" y="30254"/>
                    <a:pt x="17133" y="31171"/>
                    <a:pt x="17121" y="32659"/>
                  </a:cubicBezTo>
                  <a:lnTo>
                    <a:pt x="15478" y="32659"/>
                  </a:lnTo>
                  <a:cubicBezTo>
                    <a:pt x="15466" y="31909"/>
                    <a:pt x="15455" y="31385"/>
                    <a:pt x="15443" y="30790"/>
                  </a:cubicBezTo>
                  <a:lnTo>
                    <a:pt x="14419" y="31849"/>
                  </a:lnTo>
                  <a:lnTo>
                    <a:pt x="14419" y="32659"/>
                  </a:lnTo>
                  <a:lnTo>
                    <a:pt x="13633" y="32659"/>
                  </a:lnTo>
                  <a:lnTo>
                    <a:pt x="12811" y="33254"/>
                  </a:lnTo>
                  <a:cubicBezTo>
                    <a:pt x="16288" y="33314"/>
                    <a:pt x="20134" y="33314"/>
                    <a:pt x="23098" y="33373"/>
                  </a:cubicBezTo>
                  <a:lnTo>
                    <a:pt x="23098" y="35005"/>
                  </a:lnTo>
                  <a:lnTo>
                    <a:pt x="11954" y="35207"/>
                  </a:lnTo>
                  <a:lnTo>
                    <a:pt x="11954" y="34064"/>
                  </a:lnTo>
                  <a:lnTo>
                    <a:pt x="11418" y="34635"/>
                  </a:lnTo>
                  <a:cubicBezTo>
                    <a:pt x="11466" y="37707"/>
                    <a:pt x="11585" y="40827"/>
                    <a:pt x="11645" y="43803"/>
                  </a:cubicBezTo>
                  <a:lnTo>
                    <a:pt x="9573" y="43803"/>
                  </a:lnTo>
                  <a:cubicBezTo>
                    <a:pt x="9680" y="41565"/>
                    <a:pt x="9740" y="38862"/>
                    <a:pt x="9763" y="36374"/>
                  </a:cubicBezTo>
                  <a:lnTo>
                    <a:pt x="9763" y="36374"/>
                  </a:lnTo>
                  <a:lnTo>
                    <a:pt x="8763" y="37386"/>
                  </a:lnTo>
                  <a:lnTo>
                    <a:pt x="8763" y="38422"/>
                  </a:lnTo>
                  <a:cubicBezTo>
                    <a:pt x="8787" y="40029"/>
                    <a:pt x="8870" y="41589"/>
                    <a:pt x="8918" y="43184"/>
                  </a:cubicBezTo>
                  <a:lnTo>
                    <a:pt x="8918" y="43803"/>
                  </a:lnTo>
                  <a:lnTo>
                    <a:pt x="6823" y="43803"/>
                  </a:lnTo>
                  <a:cubicBezTo>
                    <a:pt x="6882" y="42315"/>
                    <a:pt x="6930" y="40720"/>
                    <a:pt x="6965" y="39160"/>
                  </a:cubicBezTo>
                  <a:lnTo>
                    <a:pt x="6965" y="39160"/>
                  </a:lnTo>
                  <a:lnTo>
                    <a:pt x="6061" y="40077"/>
                  </a:lnTo>
                  <a:cubicBezTo>
                    <a:pt x="6096" y="41112"/>
                    <a:pt x="6132" y="42124"/>
                    <a:pt x="6168" y="43160"/>
                  </a:cubicBezTo>
                  <a:lnTo>
                    <a:pt x="6168" y="43803"/>
                  </a:lnTo>
                  <a:lnTo>
                    <a:pt x="4120" y="43803"/>
                  </a:lnTo>
                  <a:cubicBezTo>
                    <a:pt x="4132" y="43053"/>
                    <a:pt x="4144" y="42601"/>
                    <a:pt x="4156" y="41970"/>
                  </a:cubicBezTo>
                  <a:lnTo>
                    <a:pt x="4156" y="41970"/>
                  </a:lnTo>
                  <a:lnTo>
                    <a:pt x="3405" y="42744"/>
                  </a:lnTo>
                  <a:cubicBezTo>
                    <a:pt x="3405" y="42910"/>
                    <a:pt x="3417" y="43089"/>
                    <a:pt x="3429" y="43256"/>
                  </a:cubicBezTo>
                  <a:cubicBezTo>
                    <a:pt x="3429" y="43434"/>
                    <a:pt x="3429" y="43637"/>
                    <a:pt x="3429" y="43827"/>
                  </a:cubicBezTo>
                  <a:cubicBezTo>
                    <a:pt x="3102" y="43877"/>
                    <a:pt x="2783" y="43901"/>
                    <a:pt x="2458" y="43901"/>
                  </a:cubicBezTo>
                  <a:cubicBezTo>
                    <a:pt x="2393" y="43901"/>
                    <a:pt x="2328" y="43900"/>
                    <a:pt x="2262" y="43898"/>
                  </a:cubicBezTo>
                  <a:lnTo>
                    <a:pt x="1596" y="44518"/>
                  </a:lnTo>
                  <a:cubicBezTo>
                    <a:pt x="5060" y="44458"/>
                    <a:pt x="8239" y="44399"/>
                    <a:pt x="11954" y="44339"/>
                  </a:cubicBezTo>
                  <a:lnTo>
                    <a:pt x="11954" y="46363"/>
                  </a:lnTo>
                  <a:lnTo>
                    <a:pt x="810" y="46173"/>
                  </a:lnTo>
                  <a:lnTo>
                    <a:pt x="810" y="45399"/>
                  </a:lnTo>
                  <a:lnTo>
                    <a:pt x="84" y="46101"/>
                  </a:lnTo>
                  <a:cubicBezTo>
                    <a:pt x="60" y="47316"/>
                    <a:pt x="24" y="48268"/>
                    <a:pt x="0" y="49744"/>
                  </a:cubicBezTo>
                  <a:lnTo>
                    <a:pt x="12633" y="49744"/>
                  </a:lnTo>
                  <a:cubicBezTo>
                    <a:pt x="12633" y="49006"/>
                    <a:pt x="12621" y="47958"/>
                    <a:pt x="12609" y="47066"/>
                  </a:cubicBezTo>
                  <a:cubicBezTo>
                    <a:pt x="12597" y="46196"/>
                    <a:pt x="12526" y="45268"/>
                    <a:pt x="12490" y="44387"/>
                  </a:cubicBezTo>
                  <a:cubicBezTo>
                    <a:pt x="12490" y="44220"/>
                    <a:pt x="12490" y="43791"/>
                    <a:pt x="12490" y="43791"/>
                  </a:cubicBezTo>
                  <a:lnTo>
                    <a:pt x="14585" y="43791"/>
                  </a:lnTo>
                  <a:cubicBezTo>
                    <a:pt x="14597" y="45280"/>
                    <a:pt x="14490" y="46327"/>
                    <a:pt x="14478" y="47577"/>
                  </a:cubicBezTo>
                  <a:cubicBezTo>
                    <a:pt x="14478" y="48280"/>
                    <a:pt x="14454" y="48994"/>
                    <a:pt x="14443" y="49744"/>
                  </a:cubicBezTo>
                  <a:lnTo>
                    <a:pt x="15383" y="49744"/>
                  </a:lnTo>
                  <a:cubicBezTo>
                    <a:pt x="15383" y="48994"/>
                    <a:pt x="15371" y="47911"/>
                    <a:pt x="15359" y="46994"/>
                  </a:cubicBezTo>
                  <a:cubicBezTo>
                    <a:pt x="15347" y="46137"/>
                    <a:pt x="15276" y="45220"/>
                    <a:pt x="15240" y="44351"/>
                  </a:cubicBezTo>
                  <a:cubicBezTo>
                    <a:pt x="15228" y="44196"/>
                    <a:pt x="15240" y="43791"/>
                    <a:pt x="15240" y="43791"/>
                  </a:cubicBezTo>
                  <a:lnTo>
                    <a:pt x="17300" y="43791"/>
                  </a:lnTo>
                  <a:cubicBezTo>
                    <a:pt x="17276" y="46030"/>
                    <a:pt x="17240" y="47518"/>
                    <a:pt x="17205" y="49744"/>
                  </a:cubicBezTo>
                  <a:lnTo>
                    <a:pt x="18145" y="49744"/>
                  </a:lnTo>
                  <a:cubicBezTo>
                    <a:pt x="18110" y="47506"/>
                    <a:pt x="18074" y="45887"/>
                    <a:pt x="18038" y="43934"/>
                  </a:cubicBezTo>
                  <a:cubicBezTo>
                    <a:pt x="18188" y="43887"/>
                    <a:pt x="18693" y="43859"/>
                    <a:pt x="19175" y="43859"/>
                  </a:cubicBezTo>
                  <a:cubicBezTo>
                    <a:pt x="19538" y="43859"/>
                    <a:pt x="19888" y="43875"/>
                    <a:pt x="20062" y="43910"/>
                  </a:cubicBezTo>
                  <a:cubicBezTo>
                    <a:pt x="20027" y="45851"/>
                    <a:pt x="19991" y="47506"/>
                    <a:pt x="19955" y="49733"/>
                  </a:cubicBezTo>
                  <a:lnTo>
                    <a:pt x="20884" y="49733"/>
                  </a:lnTo>
                  <a:cubicBezTo>
                    <a:pt x="20884" y="48994"/>
                    <a:pt x="20872" y="47851"/>
                    <a:pt x="20860" y="46899"/>
                  </a:cubicBezTo>
                  <a:cubicBezTo>
                    <a:pt x="20848" y="46053"/>
                    <a:pt x="20789" y="45149"/>
                    <a:pt x="20741" y="44303"/>
                  </a:cubicBezTo>
                  <a:lnTo>
                    <a:pt x="20741" y="43791"/>
                  </a:lnTo>
                  <a:lnTo>
                    <a:pt x="22801" y="43791"/>
                  </a:lnTo>
                  <a:cubicBezTo>
                    <a:pt x="22777" y="46018"/>
                    <a:pt x="22741" y="47506"/>
                    <a:pt x="22705" y="49733"/>
                  </a:cubicBezTo>
                  <a:lnTo>
                    <a:pt x="35314" y="49733"/>
                  </a:lnTo>
                  <a:cubicBezTo>
                    <a:pt x="35302" y="48994"/>
                    <a:pt x="35290" y="47554"/>
                    <a:pt x="35278" y="46446"/>
                  </a:cubicBezTo>
                  <a:cubicBezTo>
                    <a:pt x="35267" y="45756"/>
                    <a:pt x="35219" y="44994"/>
                    <a:pt x="35195" y="44303"/>
                  </a:cubicBezTo>
                  <a:lnTo>
                    <a:pt x="35195" y="43791"/>
                  </a:lnTo>
                  <a:lnTo>
                    <a:pt x="37291" y="43791"/>
                  </a:lnTo>
                  <a:cubicBezTo>
                    <a:pt x="37303" y="45280"/>
                    <a:pt x="37195" y="46315"/>
                    <a:pt x="37183" y="47566"/>
                  </a:cubicBezTo>
                  <a:cubicBezTo>
                    <a:pt x="37183" y="48268"/>
                    <a:pt x="37172" y="48994"/>
                    <a:pt x="37148" y="49733"/>
                  </a:cubicBezTo>
                  <a:lnTo>
                    <a:pt x="38088" y="49733"/>
                  </a:lnTo>
                  <a:cubicBezTo>
                    <a:pt x="38088" y="48994"/>
                    <a:pt x="38076" y="47899"/>
                    <a:pt x="38065" y="46982"/>
                  </a:cubicBezTo>
                  <a:cubicBezTo>
                    <a:pt x="38053" y="46113"/>
                    <a:pt x="37981" y="45208"/>
                    <a:pt x="37945" y="44351"/>
                  </a:cubicBezTo>
                  <a:cubicBezTo>
                    <a:pt x="37945" y="44184"/>
                    <a:pt x="37945" y="43791"/>
                    <a:pt x="37945" y="43791"/>
                  </a:cubicBezTo>
                  <a:lnTo>
                    <a:pt x="40005" y="43791"/>
                  </a:lnTo>
                  <a:cubicBezTo>
                    <a:pt x="39981" y="46018"/>
                    <a:pt x="39946" y="47506"/>
                    <a:pt x="39910" y="49733"/>
                  </a:cubicBezTo>
                  <a:lnTo>
                    <a:pt x="40851" y="49733"/>
                  </a:lnTo>
                  <a:cubicBezTo>
                    <a:pt x="40815" y="47506"/>
                    <a:pt x="40779" y="46018"/>
                    <a:pt x="40743" y="43791"/>
                  </a:cubicBezTo>
                  <a:lnTo>
                    <a:pt x="42756" y="43791"/>
                  </a:lnTo>
                  <a:cubicBezTo>
                    <a:pt x="42732" y="46018"/>
                    <a:pt x="42696" y="47506"/>
                    <a:pt x="42660" y="49733"/>
                  </a:cubicBezTo>
                  <a:lnTo>
                    <a:pt x="43601" y="49733"/>
                  </a:lnTo>
                  <a:cubicBezTo>
                    <a:pt x="43565" y="47506"/>
                    <a:pt x="43529" y="45875"/>
                    <a:pt x="43494" y="43934"/>
                  </a:cubicBezTo>
                  <a:cubicBezTo>
                    <a:pt x="43650" y="43887"/>
                    <a:pt x="44166" y="43859"/>
                    <a:pt x="44647" y="43859"/>
                  </a:cubicBezTo>
                  <a:cubicBezTo>
                    <a:pt x="45009" y="43859"/>
                    <a:pt x="45352" y="43875"/>
                    <a:pt x="45506" y="43910"/>
                  </a:cubicBezTo>
                  <a:cubicBezTo>
                    <a:pt x="45482" y="45851"/>
                    <a:pt x="45446" y="47506"/>
                    <a:pt x="45411" y="49733"/>
                  </a:cubicBezTo>
                  <a:lnTo>
                    <a:pt x="56543" y="49733"/>
                  </a:lnTo>
                  <a:lnTo>
                    <a:pt x="56543" y="49137"/>
                  </a:lnTo>
                  <a:cubicBezTo>
                    <a:pt x="53759" y="49039"/>
                    <a:pt x="51400" y="48968"/>
                    <a:pt x="48836" y="48968"/>
                  </a:cubicBezTo>
                  <a:cubicBezTo>
                    <a:pt x="47968" y="48968"/>
                    <a:pt x="47076" y="48976"/>
                    <a:pt x="46137" y="48994"/>
                  </a:cubicBezTo>
                  <a:lnTo>
                    <a:pt x="46137" y="47292"/>
                  </a:lnTo>
                  <a:cubicBezTo>
                    <a:pt x="49852" y="47232"/>
                    <a:pt x="52828" y="47173"/>
                    <a:pt x="56543" y="47113"/>
                  </a:cubicBezTo>
                  <a:lnTo>
                    <a:pt x="56543" y="46363"/>
                  </a:lnTo>
                  <a:cubicBezTo>
                    <a:pt x="52816" y="46304"/>
                    <a:pt x="49852" y="46244"/>
                    <a:pt x="46137" y="46173"/>
                  </a:cubicBezTo>
                  <a:lnTo>
                    <a:pt x="46137" y="44541"/>
                  </a:lnTo>
                  <a:cubicBezTo>
                    <a:pt x="49852" y="44482"/>
                    <a:pt x="52828" y="44422"/>
                    <a:pt x="56543" y="44363"/>
                  </a:cubicBezTo>
                  <a:lnTo>
                    <a:pt x="56543" y="43803"/>
                  </a:lnTo>
                  <a:lnTo>
                    <a:pt x="54983" y="43803"/>
                  </a:lnTo>
                  <a:cubicBezTo>
                    <a:pt x="55138" y="40088"/>
                    <a:pt x="55221" y="36374"/>
                    <a:pt x="55162" y="32659"/>
                  </a:cubicBezTo>
                  <a:lnTo>
                    <a:pt x="56543" y="32659"/>
                  </a:lnTo>
                  <a:lnTo>
                    <a:pt x="56543" y="31897"/>
                  </a:lnTo>
                  <a:cubicBezTo>
                    <a:pt x="52828" y="31849"/>
                    <a:pt x="49625" y="31790"/>
                    <a:pt x="46089" y="31730"/>
                  </a:cubicBezTo>
                  <a:cubicBezTo>
                    <a:pt x="46077" y="31206"/>
                    <a:pt x="46054" y="30647"/>
                    <a:pt x="46054" y="30087"/>
                  </a:cubicBezTo>
                  <a:cubicBezTo>
                    <a:pt x="49566" y="30028"/>
                    <a:pt x="52828" y="29968"/>
                    <a:pt x="56543" y="29909"/>
                  </a:cubicBezTo>
                  <a:lnTo>
                    <a:pt x="56543" y="29194"/>
                  </a:lnTo>
                  <a:cubicBezTo>
                    <a:pt x="53721" y="29086"/>
                    <a:pt x="51326" y="29018"/>
                    <a:pt x="48709" y="29018"/>
                  </a:cubicBezTo>
                  <a:cubicBezTo>
                    <a:pt x="47880" y="29018"/>
                    <a:pt x="47030" y="29025"/>
                    <a:pt x="46137" y="29040"/>
                  </a:cubicBezTo>
                  <a:lnTo>
                    <a:pt x="46137" y="27313"/>
                  </a:lnTo>
                  <a:cubicBezTo>
                    <a:pt x="46244" y="27301"/>
                    <a:pt x="46351" y="27289"/>
                    <a:pt x="46458" y="27289"/>
                  </a:cubicBezTo>
                  <a:cubicBezTo>
                    <a:pt x="49102" y="27265"/>
                    <a:pt x="51697" y="27242"/>
                    <a:pt x="54340" y="27206"/>
                  </a:cubicBezTo>
                  <a:cubicBezTo>
                    <a:pt x="55090" y="27194"/>
                    <a:pt x="55805" y="27158"/>
                    <a:pt x="56543" y="27123"/>
                  </a:cubicBezTo>
                  <a:lnTo>
                    <a:pt x="56543" y="26444"/>
                  </a:lnTo>
                  <a:cubicBezTo>
                    <a:pt x="53712" y="26335"/>
                    <a:pt x="51321" y="26268"/>
                    <a:pt x="48707" y="26268"/>
                  </a:cubicBezTo>
                  <a:cubicBezTo>
                    <a:pt x="47880" y="26268"/>
                    <a:pt x="47030" y="26275"/>
                    <a:pt x="46137" y="26289"/>
                  </a:cubicBezTo>
                  <a:lnTo>
                    <a:pt x="46137" y="24587"/>
                  </a:lnTo>
                  <a:cubicBezTo>
                    <a:pt x="49864" y="24527"/>
                    <a:pt x="52828" y="24468"/>
                    <a:pt x="56543" y="24408"/>
                  </a:cubicBezTo>
                  <a:lnTo>
                    <a:pt x="56543" y="23646"/>
                  </a:lnTo>
                  <a:cubicBezTo>
                    <a:pt x="52816" y="23586"/>
                    <a:pt x="49852" y="23527"/>
                    <a:pt x="46137" y="23467"/>
                  </a:cubicBezTo>
                  <a:lnTo>
                    <a:pt x="46137" y="21836"/>
                  </a:lnTo>
                  <a:cubicBezTo>
                    <a:pt x="49864" y="21777"/>
                    <a:pt x="52828" y="21717"/>
                    <a:pt x="56543" y="21658"/>
                  </a:cubicBezTo>
                  <a:lnTo>
                    <a:pt x="56543" y="21181"/>
                  </a:lnTo>
                  <a:cubicBezTo>
                    <a:pt x="56454" y="21185"/>
                    <a:pt x="56365" y="21187"/>
                    <a:pt x="56276" y="21187"/>
                  </a:cubicBezTo>
                  <a:cubicBezTo>
                    <a:pt x="55818" y="21187"/>
                    <a:pt x="55361" y="21134"/>
                    <a:pt x="54912" y="21015"/>
                  </a:cubicBezTo>
                  <a:cubicBezTo>
                    <a:pt x="55067" y="17276"/>
                    <a:pt x="55221" y="13335"/>
                    <a:pt x="55162" y="9620"/>
                  </a:cubicBezTo>
                  <a:lnTo>
                    <a:pt x="56543" y="9620"/>
                  </a:lnTo>
                  <a:lnTo>
                    <a:pt x="56543" y="9192"/>
                  </a:lnTo>
                  <a:cubicBezTo>
                    <a:pt x="52816" y="9132"/>
                    <a:pt x="49852" y="9073"/>
                    <a:pt x="46137" y="9025"/>
                  </a:cubicBezTo>
                  <a:lnTo>
                    <a:pt x="46137" y="7394"/>
                  </a:lnTo>
                  <a:cubicBezTo>
                    <a:pt x="49864" y="7334"/>
                    <a:pt x="52828" y="7275"/>
                    <a:pt x="56543" y="7215"/>
                  </a:cubicBezTo>
                  <a:lnTo>
                    <a:pt x="56543" y="6489"/>
                  </a:lnTo>
                  <a:cubicBezTo>
                    <a:pt x="53759" y="6391"/>
                    <a:pt x="51400" y="6320"/>
                    <a:pt x="48836" y="6320"/>
                  </a:cubicBezTo>
                  <a:cubicBezTo>
                    <a:pt x="47968" y="6320"/>
                    <a:pt x="47076" y="6328"/>
                    <a:pt x="46137" y="6346"/>
                  </a:cubicBezTo>
                  <a:lnTo>
                    <a:pt x="46137" y="4632"/>
                  </a:lnTo>
                  <a:cubicBezTo>
                    <a:pt x="49864" y="4572"/>
                    <a:pt x="52828" y="4513"/>
                    <a:pt x="56543" y="4453"/>
                  </a:cubicBezTo>
                  <a:lnTo>
                    <a:pt x="56543" y="3739"/>
                  </a:lnTo>
                  <a:cubicBezTo>
                    <a:pt x="53712" y="3630"/>
                    <a:pt x="51321" y="3563"/>
                    <a:pt x="48707" y="3563"/>
                  </a:cubicBezTo>
                  <a:cubicBezTo>
                    <a:pt x="47880" y="3563"/>
                    <a:pt x="47030" y="3570"/>
                    <a:pt x="46137" y="3584"/>
                  </a:cubicBezTo>
                  <a:lnTo>
                    <a:pt x="46137" y="1881"/>
                  </a:lnTo>
                  <a:cubicBezTo>
                    <a:pt x="49864" y="1822"/>
                    <a:pt x="52828" y="1762"/>
                    <a:pt x="56543" y="1703"/>
                  </a:cubicBezTo>
                  <a:lnTo>
                    <a:pt x="56543" y="965"/>
                  </a:lnTo>
                  <a:cubicBezTo>
                    <a:pt x="55055" y="917"/>
                    <a:pt x="53340" y="869"/>
                    <a:pt x="51721" y="846"/>
                  </a:cubicBezTo>
                  <a:cubicBezTo>
                    <a:pt x="51098" y="838"/>
                    <a:pt x="50517" y="835"/>
                    <a:pt x="49937" y="835"/>
                  </a:cubicBezTo>
                  <a:cubicBezTo>
                    <a:pt x="48777" y="835"/>
                    <a:pt x="47621" y="846"/>
                    <a:pt x="46137" y="846"/>
                  </a:cubicBezTo>
                  <a:lnTo>
                    <a:pt x="46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498850" y="4648625"/>
              <a:ext cx="23250" cy="43775"/>
            </a:xfrm>
            <a:custGeom>
              <a:avLst/>
              <a:gdLst/>
              <a:ahLst/>
              <a:cxnLst/>
              <a:rect l="l" t="t" r="r" b="b"/>
              <a:pathLst>
                <a:path w="930" h="1751" extrusionOk="0">
                  <a:moveTo>
                    <a:pt x="906" y="0"/>
                  </a:moveTo>
                  <a:lnTo>
                    <a:pt x="13" y="893"/>
                  </a:lnTo>
                  <a:cubicBezTo>
                    <a:pt x="13" y="1191"/>
                    <a:pt x="1" y="1750"/>
                    <a:pt x="1" y="1750"/>
                  </a:cubicBezTo>
                  <a:lnTo>
                    <a:pt x="930" y="1750"/>
                  </a:lnTo>
                  <a:cubicBezTo>
                    <a:pt x="918" y="1012"/>
                    <a:pt x="918" y="584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" name="Google Shape;447;p21"/>
          <p:cNvSpPr/>
          <p:nvPr/>
        </p:nvSpPr>
        <p:spPr>
          <a:xfrm>
            <a:off x="77" y="-75"/>
            <a:ext cx="9144000" cy="5143500"/>
          </a:xfrm>
          <a:prstGeom prst="frame">
            <a:avLst>
              <a:gd name="adj1" fmla="val 23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1"/>
          <p:cNvGrpSpPr/>
          <p:nvPr/>
        </p:nvGrpSpPr>
        <p:grpSpPr>
          <a:xfrm>
            <a:off x="470267" y="463417"/>
            <a:ext cx="603122" cy="585781"/>
            <a:chOff x="546392" y="539692"/>
            <a:chExt cx="603122" cy="585781"/>
          </a:xfrm>
        </p:grpSpPr>
        <p:sp>
          <p:nvSpPr>
            <p:cNvPr id="449" name="Google Shape;449;p21"/>
            <p:cNvSpPr/>
            <p:nvPr/>
          </p:nvSpPr>
          <p:spPr>
            <a:xfrm>
              <a:off x="611503" y="587030"/>
              <a:ext cx="538010" cy="538443"/>
            </a:xfrm>
            <a:custGeom>
              <a:avLst/>
              <a:gdLst/>
              <a:ahLst/>
              <a:cxnLst/>
              <a:rect l="l" t="t" r="r" b="b"/>
              <a:pathLst>
                <a:path w="13682" h="13693" fill="none" extrusionOk="0">
                  <a:moveTo>
                    <a:pt x="8276" y="798"/>
                  </a:moveTo>
                  <a:cubicBezTo>
                    <a:pt x="11621" y="1596"/>
                    <a:pt x="13681" y="4942"/>
                    <a:pt x="12883" y="8287"/>
                  </a:cubicBezTo>
                  <a:cubicBezTo>
                    <a:pt x="12098" y="11621"/>
                    <a:pt x="8740" y="13693"/>
                    <a:pt x="5406" y="12895"/>
                  </a:cubicBezTo>
                  <a:cubicBezTo>
                    <a:pt x="2061" y="12097"/>
                    <a:pt x="1" y="8752"/>
                    <a:pt x="799" y="5406"/>
                  </a:cubicBezTo>
                  <a:cubicBezTo>
                    <a:pt x="1584" y="2072"/>
                    <a:pt x="4942" y="0"/>
                    <a:pt x="8276" y="798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DFC09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546392" y="539692"/>
              <a:ext cx="381625" cy="381625"/>
            </a:xfrm>
            <a:custGeom>
              <a:avLst/>
              <a:gdLst/>
              <a:ahLst/>
              <a:cxnLst/>
              <a:rect l="l" t="t" r="r" b="b"/>
              <a:pathLst>
                <a:path w="9705" h="9705" fill="none" extrusionOk="0">
                  <a:moveTo>
                    <a:pt x="7978" y="1727"/>
                  </a:moveTo>
                  <a:cubicBezTo>
                    <a:pt x="9704" y="3454"/>
                    <a:pt x="9704" y="6252"/>
                    <a:pt x="7978" y="7978"/>
                  </a:cubicBezTo>
                  <a:cubicBezTo>
                    <a:pt x="6251" y="9704"/>
                    <a:pt x="3454" y="9704"/>
                    <a:pt x="1727" y="7978"/>
                  </a:cubicBezTo>
                  <a:cubicBezTo>
                    <a:pt x="1" y="6252"/>
                    <a:pt x="1" y="3454"/>
                    <a:pt x="1727" y="1727"/>
                  </a:cubicBezTo>
                  <a:cubicBezTo>
                    <a:pt x="3454" y="1"/>
                    <a:pt x="6251" y="1"/>
                    <a:pt x="7978" y="1727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DFC09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21"/>
          <p:cNvGrpSpPr/>
          <p:nvPr/>
        </p:nvGrpSpPr>
        <p:grpSpPr>
          <a:xfrm flipH="1">
            <a:off x="6901216" y="269469"/>
            <a:ext cx="885900" cy="885900"/>
            <a:chOff x="713388" y="3717894"/>
            <a:chExt cx="885900" cy="885900"/>
          </a:xfrm>
        </p:grpSpPr>
        <p:grpSp>
          <p:nvGrpSpPr>
            <p:cNvPr id="452" name="Google Shape;452;p21"/>
            <p:cNvGrpSpPr/>
            <p:nvPr/>
          </p:nvGrpSpPr>
          <p:grpSpPr>
            <a:xfrm>
              <a:off x="1139136" y="3851384"/>
              <a:ext cx="454563" cy="703194"/>
              <a:chOff x="1139136" y="3851384"/>
              <a:chExt cx="454563" cy="703194"/>
            </a:xfrm>
          </p:grpSpPr>
          <p:sp>
            <p:nvSpPr>
              <p:cNvPr id="453" name="Google Shape;453;p21"/>
              <p:cNvSpPr/>
              <p:nvPr/>
            </p:nvSpPr>
            <p:spPr>
              <a:xfrm>
                <a:off x="1311460" y="4104215"/>
                <a:ext cx="34407" cy="28181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8002" extrusionOk="0">
                    <a:moveTo>
                      <a:pt x="977" y="1"/>
                    </a:moveTo>
                    <a:lnTo>
                      <a:pt x="0" y="989"/>
                    </a:lnTo>
                    <a:lnTo>
                      <a:pt x="0" y="8001"/>
                    </a:lnTo>
                    <a:lnTo>
                      <a:pt x="977" y="7013"/>
                    </a:lnTo>
                    <a:lnTo>
                      <a:pt x="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1"/>
              <p:cNvSpPr/>
              <p:nvPr/>
            </p:nvSpPr>
            <p:spPr>
              <a:xfrm>
                <a:off x="1228838" y="4188069"/>
                <a:ext cx="34443" cy="282233"/>
              </a:xfrm>
              <a:custGeom>
                <a:avLst/>
                <a:gdLst/>
                <a:ahLst/>
                <a:cxnLst/>
                <a:rect l="l" t="t" r="r" b="b"/>
                <a:pathLst>
                  <a:path w="978" h="8014" extrusionOk="0">
                    <a:moveTo>
                      <a:pt x="977" y="1"/>
                    </a:moveTo>
                    <a:lnTo>
                      <a:pt x="1" y="989"/>
                    </a:lnTo>
                    <a:lnTo>
                      <a:pt x="1" y="8014"/>
                    </a:lnTo>
                    <a:lnTo>
                      <a:pt x="977" y="7025"/>
                    </a:lnTo>
                    <a:lnTo>
                      <a:pt x="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1"/>
              <p:cNvSpPr/>
              <p:nvPr/>
            </p:nvSpPr>
            <p:spPr>
              <a:xfrm>
                <a:off x="1559292" y="3851384"/>
                <a:ext cx="34407" cy="28181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8002" extrusionOk="0">
                    <a:moveTo>
                      <a:pt x="976" y="0"/>
                    </a:moveTo>
                    <a:lnTo>
                      <a:pt x="0" y="988"/>
                    </a:lnTo>
                    <a:lnTo>
                      <a:pt x="0" y="8001"/>
                    </a:lnTo>
                    <a:lnTo>
                      <a:pt x="976" y="7013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1"/>
              <p:cNvSpPr/>
              <p:nvPr/>
            </p:nvSpPr>
            <p:spPr>
              <a:xfrm>
                <a:off x="1394082" y="4019938"/>
                <a:ext cx="34407" cy="28181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8002" extrusionOk="0">
                    <a:moveTo>
                      <a:pt x="976" y="0"/>
                    </a:moveTo>
                    <a:lnTo>
                      <a:pt x="0" y="977"/>
                    </a:lnTo>
                    <a:lnTo>
                      <a:pt x="0" y="8001"/>
                    </a:lnTo>
                    <a:lnTo>
                      <a:pt x="976" y="7013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1"/>
              <p:cNvSpPr/>
              <p:nvPr/>
            </p:nvSpPr>
            <p:spPr>
              <a:xfrm>
                <a:off x="1139136" y="4272768"/>
                <a:ext cx="34407" cy="28181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8002" extrusionOk="0">
                    <a:moveTo>
                      <a:pt x="976" y="1"/>
                    </a:moveTo>
                    <a:lnTo>
                      <a:pt x="0" y="977"/>
                    </a:lnTo>
                    <a:lnTo>
                      <a:pt x="0" y="8002"/>
                    </a:lnTo>
                    <a:lnTo>
                      <a:pt x="976" y="7014"/>
                    </a:lnTo>
                    <a:lnTo>
                      <a:pt x="9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1"/>
              <p:cNvSpPr/>
              <p:nvPr/>
            </p:nvSpPr>
            <p:spPr>
              <a:xfrm>
                <a:off x="1476669" y="3935661"/>
                <a:ext cx="34407" cy="28181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8002" extrusionOk="0">
                    <a:moveTo>
                      <a:pt x="977" y="0"/>
                    </a:moveTo>
                    <a:lnTo>
                      <a:pt x="1" y="977"/>
                    </a:lnTo>
                    <a:lnTo>
                      <a:pt x="1" y="8001"/>
                    </a:lnTo>
                    <a:lnTo>
                      <a:pt x="977" y="7013"/>
                    </a:lnTo>
                    <a:lnTo>
                      <a:pt x="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59" name="Google Shape;459;p21"/>
            <p:cNvCxnSpPr/>
            <p:nvPr/>
          </p:nvCxnSpPr>
          <p:spPr>
            <a:xfrm rot="10800000" flipH="1">
              <a:off x="713388" y="3717894"/>
              <a:ext cx="885900" cy="885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21"/>
            <p:cNvCxnSpPr/>
            <p:nvPr/>
          </p:nvCxnSpPr>
          <p:spPr>
            <a:xfrm rot="10800000" flipH="1">
              <a:off x="960650" y="4001657"/>
              <a:ext cx="219900" cy="219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1" name="Google Shape;461;p21"/>
          <p:cNvGrpSpPr/>
          <p:nvPr/>
        </p:nvGrpSpPr>
        <p:grpSpPr>
          <a:xfrm rot="5400000">
            <a:off x="1969413" y="4384663"/>
            <a:ext cx="475817" cy="475817"/>
            <a:chOff x="713388" y="3717894"/>
            <a:chExt cx="885900" cy="885900"/>
          </a:xfrm>
        </p:grpSpPr>
        <p:cxnSp>
          <p:nvCxnSpPr>
            <p:cNvPr id="462" name="Google Shape;462;p21"/>
            <p:cNvCxnSpPr/>
            <p:nvPr/>
          </p:nvCxnSpPr>
          <p:spPr>
            <a:xfrm rot="10800000" flipH="1">
              <a:off x="713388" y="3717894"/>
              <a:ext cx="885900" cy="885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" name="Google Shape;463;p21"/>
            <p:cNvCxnSpPr/>
            <p:nvPr/>
          </p:nvCxnSpPr>
          <p:spPr>
            <a:xfrm rot="10800000" flipH="1">
              <a:off x="847319" y="4001657"/>
              <a:ext cx="219900" cy="219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4" name="Google Shape;464;p21"/>
          <p:cNvSpPr txBox="1">
            <a:spLocks noGrp="1"/>
          </p:cNvSpPr>
          <p:nvPr>
            <p:ph type="title"/>
          </p:nvPr>
        </p:nvSpPr>
        <p:spPr>
          <a:xfrm>
            <a:off x="5332405" y="3440283"/>
            <a:ext cx="2722500" cy="3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21"/>
          <p:cNvSpPr txBox="1">
            <a:spLocks noGrp="1"/>
          </p:cNvSpPr>
          <p:nvPr>
            <p:ph type="title" idx="2"/>
          </p:nvPr>
        </p:nvSpPr>
        <p:spPr>
          <a:xfrm>
            <a:off x="1741875" y="1748800"/>
            <a:ext cx="5660400" cy="1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900" b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CUSTOM_4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5"/>
          <p:cNvSpPr/>
          <p:nvPr/>
        </p:nvSpPr>
        <p:spPr>
          <a:xfrm>
            <a:off x="100" y="1708300"/>
            <a:ext cx="9144000" cy="172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5"/>
          <p:cNvSpPr/>
          <p:nvPr/>
        </p:nvSpPr>
        <p:spPr>
          <a:xfrm rot="-5400000" flipH="1">
            <a:off x="1634086" y="99"/>
            <a:ext cx="2115000" cy="2115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0" y="3028625"/>
            <a:ext cx="2115000" cy="21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2" y="0"/>
            <a:ext cx="9144000" cy="5143500"/>
          </a:xfrm>
          <a:prstGeom prst="frame">
            <a:avLst>
              <a:gd name="adj1" fmla="val 23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5"/>
          <p:cNvSpPr txBox="1">
            <a:spLocks noGrp="1"/>
          </p:cNvSpPr>
          <p:nvPr>
            <p:ph type="title"/>
          </p:nvPr>
        </p:nvSpPr>
        <p:spPr>
          <a:xfrm>
            <a:off x="4190400" y="1943074"/>
            <a:ext cx="4410900" cy="14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1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7" name="Google Shape;537;p25"/>
          <p:cNvSpPr txBox="1">
            <a:spLocks noGrp="1"/>
          </p:cNvSpPr>
          <p:nvPr>
            <p:ph type="subTitle" idx="1"/>
          </p:nvPr>
        </p:nvSpPr>
        <p:spPr>
          <a:xfrm>
            <a:off x="4275750" y="3652384"/>
            <a:ext cx="42402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38" name="Google Shape;538;p25"/>
          <p:cNvGrpSpPr/>
          <p:nvPr/>
        </p:nvGrpSpPr>
        <p:grpSpPr>
          <a:xfrm rot="-5400000">
            <a:off x="2298009" y="25980"/>
            <a:ext cx="1457743" cy="1443829"/>
            <a:chOff x="498850" y="-2262376"/>
            <a:chExt cx="1482350" cy="1468350"/>
          </a:xfrm>
        </p:grpSpPr>
        <p:sp>
          <p:nvSpPr>
            <p:cNvPr id="539" name="Google Shape;539;p25"/>
            <p:cNvSpPr/>
            <p:nvPr/>
          </p:nvSpPr>
          <p:spPr>
            <a:xfrm>
              <a:off x="1742175" y="-2262376"/>
              <a:ext cx="239025" cy="202725"/>
            </a:xfrm>
            <a:custGeom>
              <a:avLst/>
              <a:gdLst/>
              <a:ahLst/>
              <a:cxnLst/>
              <a:rect l="l" t="t" r="r" b="b"/>
              <a:pathLst>
                <a:path w="9561" h="8109" extrusionOk="0">
                  <a:moveTo>
                    <a:pt x="8192" y="0"/>
                  </a:moveTo>
                  <a:lnTo>
                    <a:pt x="7192" y="988"/>
                  </a:lnTo>
                  <a:cubicBezTo>
                    <a:pt x="7192" y="1334"/>
                    <a:pt x="7192" y="1679"/>
                    <a:pt x="7204" y="2024"/>
                  </a:cubicBezTo>
                  <a:cubicBezTo>
                    <a:pt x="7227" y="3620"/>
                    <a:pt x="7299" y="5215"/>
                    <a:pt x="7346" y="6822"/>
                  </a:cubicBezTo>
                  <a:cubicBezTo>
                    <a:pt x="7358" y="7025"/>
                    <a:pt x="7346" y="7215"/>
                    <a:pt x="7346" y="7477"/>
                  </a:cubicBezTo>
                  <a:cubicBezTo>
                    <a:pt x="7055" y="7487"/>
                    <a:pt x="6767" y="7491"/>
                    <a:pt x="6476" y="7491"/>
                  </a:cubicBezTo>
                  <a:cubicBezTo>
                    <a:pt x="6080" y="7491"/>
                    <a:pt x="5677" y="7484"/>
                    <a:pt x="5251" y="7477"/>
                  </a:cubicBezTo>
                  <a:cubicBezTo>
                    <a:pt x="5310" y="5906"/>
                    <a:pt x="5370" y="4346"/>
                    <a:pt x="5394" y="2786"/>
                  </a:cubicBezTo>
                  <a:lnTo>
                    <a:pt x="5394" y="2786"/>
                  </a:lnTo>
                  <a:lnTo>
                    <a:pt x="4501" y="3691"/>
                  </a:lnTo>
                  <a:cubicBezTo>
                    <a:pt x="4525" y="4715"/>
                    <a:pt x="4560" y="5751"/>
                    <a:pt x="4596" y="6775"/>
                  </a:cubicBezTo>
                  <a:lnTo>
                    <a:pt x="4596" y="7418"/>
                  </a:lnTo>
                  <a:cubicBezTo>
                    <a:pt x="4419" y="7467"/>
                    <a:pt x="3906" y="7496"/>
                    <a:pt x="3414" y="7496"/>
                  </a:cubicBezTo>
                  <a:cubicBezTo>
                    <a:pt x="3078" y="7496"/>
                    <a:pt x="2751" y="7482"/>
                    <a:pt x="2548" y="7453"/>
                  </a:cubicBezTo>
                  <a:cubicBezTo>
                    <a:pt x="2560" y="6834"/>
                    <a:pt x="2572" y="6215"/>
                    <a:pt x="2584" y="5596"/>
                  </a:cubicBezTo>
                  <a:lnTo>
                    <a:pt x="2584" y="5596"/>
                  </a:lnTo>
                  <a:lnTo>
                    <a:pt x="1798" y="6382"/>
                  </a:lnTo>
                  <a:cubicBezTo>
                    <a:pt x="1798" y="6727"/>
                    <a:pt x="1810" y="7084"/>
                    <a:pt x="1810" y="7430"/>
                  </a:cubicBezTo>
                  <a:cubicBezTo>
                    <a:pt x="1504" y="7469"/>
                    <a:pt x="1190" y="7492"/>
                    <a:pt x="882" y="7492"/>
                  </a:cubicBezTo>
                  <a:cubicBezTo>
                    <a:pt x="818" y="7492"/>
                    <a:pt x="754" y="7491"/>
                    <a:pt x="691" y="7489"/>
                  </a:cubicBezTo>
                  <a:lnTo>
                    <a:pt x="0" y="8108"/>
                  </a:lnTo>
                  <a:cubicBezTo>
                    <a:pt x="3215" y="8049"/>
                    <a:pt x="6584" y="7989"/>
                    <a:pt x="9561" y="7941"/>
                  </a:cubicBezTo>
                  <a:lnTo>
                    <a:pt x="9561" y="7465"/>
                  </a:lnTo>
                  <a:lnTo>
                    <a:pt x="8001" y="7465"/>
                  </a:lnTo>
                  <a:cubicBezTo>
                    <a:pt x="8108" y="5239"/>
                    <a:pt x="8168" y="2488"/>
                    <a:pt x="8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5"/>
            <p:cNvSpPr/>
            <p:nvPr/>
          </p:nvSpPr>
          <p:spPr>
            <a:xfrm>
              <a:off x="567625" y="-2037651"/>
              <a:ext cx="1413575" cy="1243625"/>
            </a:xfrm>
            <a:custGeom>
              <a:avLst/>
              <a:gdLst/>
              <a:ahLst/>
              <a:cxnLst/>
              <a:rect l="l" t="t" r="r" b="b"/>
              <a:pathLst>
                <a:path w="56543" h="49745" extrusionOk="0">
                  <a:moveTo>
                    <a:pt x="34838" y="13228"/>
                  </a:moveTo>
                  <a:lnTo>
                    <a:pt x="34838" y="13240"/>
                  </a:lnTo>
                  <a:lnTo>
                    <a:pt x="46137" y="13430"/>
                  </a:lnTo>
                  <a:lnTo>
                    <a:pt x="46137" y="15074"/>
                  </a:lnTo>
                  <a:lnTo>
                    <a:pt x="34850" y="15264"/>
                  </a:lnTo>
                  <a:cubicBezTo>
                    <a:pt x="34778" y="14978"/>
                    <a:pt x="34766" y="13585"/>
                    <a:pt x="34838" y="13228"/>
                  </a:cubicBezTo>
                  <a:close/>
                  <a:moveTo>
                    <a:pt x="34993" y="15978"/>
                  </a:moveTo>
                  <a:lnTo>
                    <a:pt x="46137" y="16181"/>
                  </a:lnTo>
                  <a:lnTo>
                    <a:pt x="46137" y="17812"/>
                  </a:lnTo>
                  <a:lnTo>
                    <a:pt x="34993" y="18002"/>
                  </a:lnTo>
                  <a:lnTo>
                    <a:pt x="34993" y="15978"/>
                  </a:lnTo>
                  <a:close/>
                  <a:moveTo>
                    <a:pt x="34790" y="18693"/>
                  </a:moveTo>
                  <a:cubicBezTo>
                    <a:pt x="36695" y="18753"/>
                    <a:pt x="38588" y="18824"/>
                    <a:pt x="40481" y="18848"/>
                  </a:cubicBezTo>
                  <a:cubicBezTo>
                    <a:pt x="41109" y="18852"/>
                    <a:pt x="41697" y="18853"/>
                    <a:pt x="42286" y="18853"/>
                  </a:cubicBezTo>
                  <a:cubicBezTo>
                    <a:pt x="43465" y="18853"/>
                    <a:pt x="44645" y="18848"/>
                    <a:pt x="46137" y="18848"/>
                  </a:cubicBezTo>
                  <a:lnTo>
                    <a:pt x="46137" y="20538"/>
                  </a:lnTo>
                  <a:lnTo>
                    <a:pt x="34790" y="20753"/>
                  </a:lnTo>
                  <a:cubicBezTo>
                    <a:pt x="34790" y="20443"/>
                    <a:pt x="34790" y="20098"/>
                    <a:pt x="34790" y="19753"/>
                  </a:cubicBezTo>
                  <a:cubicBezTo>
                    <a:pt x="34778" y="19407"/>
                    <a:pt x="34790" y="19086"/>
                    <a:pt x="34790" y="18693"/>
                  </a:cubicBezTo>
                  <a:close/>
                  <a:moveTo>
                    <a:pt x="48649" y="9620"/>
                  </a:moveTo>
                  <a:cubicBezTo>
                    <a:pt x="48649" y="10061"/>
                    <a:pt x="48653" y="10119"/>
                    <a:pt x="48657" y="10119"/>
                  </a:cubicBezTo>
                  <a:cubicBezTo>
                    <a:pt x="48658" y="10119"/>
                    <a:pt x="48659" y="10112"/>
                    <a:pt x="48660" y="10112"/>
                  </a:cubicBezTo>
                  <a:cubicBezTo>
                    <a:pt x="48661" y="10112"/>
                    <a:pt x="48661" y="10118"/>
                    <a:pt x="48661" y="10144"/>
                  </a:cubicBezTo>
                  <a:cubicBezTo>
                    <a:pt x="48673" y="12061"/>
                    <a:pt x="48661" y="14038"/>
                    <a:pt x="48685" y="15943"/>
                  </a:cubicBezTo>
                  <a:cubicBezTo>
                    <a:pt x="48709" y="17467"/>
                    <a:pt x="48780" y="19014"/>
                    <a:pt x="48828" y="20538"/>
                  </a:cubicBezTo>
                  <a:lnTo>
                    <a:pt x="48828" y="21169"/>
                  </a:lnTo>
                  <a:cubicBezTo>
                    <a:pt x="48764" y="21172"/>
                    <a:pt x="48701" y="21173"/>
                    <a:pt x="48638" y="21173"/>
                  </a:cubicBezTo>
                  <a:cubicBezTo>
                    <a:pt x="48003" y="21173"/>
                    <a:pt x="47386" y="21073"/>
                    <a:pt x="46780" y="21062"/>
                  </a:cubicBezTo>
                  <a:cubicBezTo>
                    <a:pt x="46839" y="17264"/>
                    <a:pt x="46899" y="13347"/>
                    <a:pt x="46958" y="9620"/>
                  </a:cubicBezTo>
                  <a:close/>
                  <a:moveTo>
                    <a:pt x="51400" y="9882"/>
                  </a:moveTo>
                  <a:cubicBezTo>
                    <a:pt x="51400" y="10037"/>
                    <a:pt x="51411" y="10168"/>
                    <a:pt x="51411" y="10299"/>
                  </a:cubicBezTo>
                  <a:cubicBezTo>
                    <a:pt x="51411" y="12168"/>
                    <a:pt x="51411" y="14014"/>
                    <a:pt x="51435" y="15871"/>
                  </a:cubicBezTo>
                  <a:cubicBezTo>
                    <a:pt x="51459" y="17419"/>
                    <a:pt x="51530" y="19122"/>
                    <a:pt x="51578" y="20669"/>
                  </a:cubicBezTo>
                  <a:cubicBezTo>
                    <a:pt x="51578" y="20884"/>
                    <a:pt x="51578" y="20765"/>
                    <a:pt x="51578" y="21515"/>
                  </a:cubicBezTo>
                  <a:lnTo>
                    <a:pt x="49530" y="21515"/>
                  </a:lnTo>
                  <a:cubicBezTo>
                    <a:pt x="49590" y="17062"/>
                    <a:pt x="49649" y="13823"/>
                    <a:pt x="49709" y="10025"/>
                  </a:cubicBezTo>
                  <a:cubicBezTo>
                    <a:pt x="49947" y="10025"/>
                    <a:pt x="50221" y="9930"/>
                    <a:pt x="50507" y="9930"/>
                  </a:cubicBezTo>
                  <a:cubicBezTo>
                    <a:pt x="50780" y="9918"/>
                    <a:pt x="51066" y="9882"/>
                    <a:pt x="51400" y="9882"/>
                  </a:cubicBezTo>
                  <a:close/>
                  <a:moveTo>
                    <a:pt x="54305" y="9620"/>
                  </a:moveTo>
                  <a:lnTo>
                    <a:pt x="54305" y="10347"/>
                  </a:lnTo>
                  <a:cubicBezTo>
                    <a:pt x="54305" y="12121"/>
                    <a:pt x="54221" y="13895"/>
                    <a:pt x="54257" y="15669"/>
                  </a:cubicBezTo>
                  <a:cubicBezTo>
                    <a:pt x="54281" y="17288"/>
                    <a:pt x="54317" y="19086"/>
                    <a:pt x="54364" y="20705"/>
                  </a:cubicBezTo>
                  <a:cubicBezTo>
                    <a:pt x="54364" y="20908"/>
                    <a:pt x="54328" y="20765"/>
                    <a:pt x="54328" y="21515"/>
                  </a:cubicBezTo>
                  <a:lnTo>
                    <a:pt x="52221" y="21515"/>
                  </a:lnTo>
                  <a:cubicBezTo>
                    <a:pt x="52388" y="17062"/>
                    <a:pt x="52459" y="13347"/>
                    <a:pt x="52400" y="9620"/>
                  </a:cubicBezTo>
                  <a:close/>
                  <a:moveTo>
                    <a:pt x="34993" y="24396"/>
                  </a:moveTo>
                  <a:lnTo>
                    <a:pt x="34993" y="26468"/>
                  </a:lnTo>
                  <a:cubicBezTo>
                    <a:pt x="32031" y="26345"/>
                    <a:pt x="29084" y="26259"/>
                    <a:pt x="26129" y="26259"/>
                  </a:cubicBezTo>
                  <a:cubicBezTo>
                    <a:pt x="25365" y="26259"/>
                    <a:pt x="24602" y="26265"/>
                    <a:pt x="23837" y="26277"/>
                  </a:cubicBezTo>
                  <a:lnTo>
                    <a:pt x="23837" y="24587"/>
                  </a:lnTo>
                  <a:lnTo>
                    <a:pt x="34993" y="24396"/>
                  </a:lnTo>
                  <a:close/>
                  <a:moveTo>
                    <a:pt x="34993" y="27146"/>
                  </a:moveTo>
                  <a:lnTo>
                    <a:pt x="34993" y="29218"/>
                  </a:lnTo>
                  <a:cubicBezTo>
                    <a:pt x="32038" y="29105"/>
                    <a:pt x="29091" y="29021"/>
                    <a:pt x="25777" y="29021"/>
                  </a:cubicBezTo>
                  <a:cubicBezTo>
                    <a:pt x="24912" y="29021"/>
                    <a:pt x="24021" y="29027"/>
                    <a:pt x="23098" y="29040"/>
                  </a:cubicBezTo>
                  <a:lnTo>
                    <a:pt x="23098" y="27337"/>
                  </a:lnTo>
                  <a:cubicBezTo>
                    <a:pt x="27563" y="27265"/>
                    <a:pt x="31266" y="27206"/>
                    <a:pt x="34993" y="27146"/>
                  </a:cubicBezTo>
                  <a:close/>
                  <a:moveTo>
                    <a:pt x="34993" y="29909"/>
                  </a:moveTo>
                  <a:lnTo>
                    <a:pt x="34993" y="31921"/>
                  </a:lnTo>
                  <a:cubicBezTo>
                    <a:pt x="31266" y="31849"/>
                    <a:pt x="27551" y="31790"/>
                    <a:pt x="23098" y="31730"/>
                  </a:cubicBezTo>
                  <a:lnTo>
                    <a:pt x="23098" y="30099"/>
                  </a:lnTo>
                  <a:cubicBezTo>
                    <a:pt x="27563" y="30028"/>
                    <a:pt x="31266" y="29968"/>
                    <a:pt x="34993" y="29909"/>
                  </a:cubicBezTo>
                  <a:close/>
                  <a:moveTo>
                    <a:pt x="41611" y="21278"/>
                  </a:moveTo>
                  <a:cubicBezTo>
                    <a:pt x="42042" y="21278"/>
                    <a:pt x="42515" y="21299"/>
                    <a:pt x="42756" y="21336"/>
                  </a:cubicBezTo>
                  <a:cubicBezTo>
                    <a:pt x="42684" y="25087"/>
                    <a:pt x="42625" y="28932"/>
                    <a:pt x="42565" y="32647"/>
                  </a:cubicBezTo>
                  <a:lnTo>
                    <a:pt x="40934" y="32647"/>
                  </a:lnTo>
                  <a:cubicBezTo>
                    <a:pt x="40862" y="28944"/>
                    <a:pt x="40803" y="25087"/>
                    <a:pt x="40732" y="21336"/>
                  </a:cubicBezTo>
                  <a:cubicBezTo>
                    <a:pt x="40846" y="21296"/>
                    <a:pt x="41211" y="21278"/>
                    <a:pt x="41611" y="21278"/>
                  </a:cubicBezTo>
                  <a:close/>
                  <a:moveTo>
                    <a:pt x="37255" y="21515"/>
                  </a:moveTo>
                  <a:lnTo>
                    <a:pt x="37064" y="32659"/>
                  </a:lnTo>
                  <a:lnTo>
                    <a:pt x="35374" y="32659"/>
                  </a:lnTo>
                  <a:lnTo>
                    <a:pt x="35374" y="32218"/>
                  </a:lnTo>
                  <a:cubicBezTo>
                    <a:pt x="35350" y="29778"/>
                    <a:pt x="35350" y="27301"/>
                    <a:pt x="35314" y="24872"/>
                  </a:cubicBezTo>
                  <a:cubicBezTo>
                    <a:pt x="35302" y="23848"/>
                    <a:pt x="35231" y="22955"/>
                    <a:pt x="35195" y="21931"/>
                  </a:cubicBezTo>
                  <a:cubicBezTo>
                    <a:pt x="35195" y="21753"/>
                    <a:pt x="35195" y="21515"/>
                    <a:pt x="35195" y="21515"/>
                  </a:cubicBezTo>
                  <a:close/>
                  <a:moveTo>
                    <a:pt x="39278" y="21228"/>
                  </a:moveTo>
                  <a:cubicBezTo>
                    <a:pt x="39542" y="21228"/>
                    <a:pt x="39808" y="21238"/>
                    <a:pt x="40041" y="21265"/>
                  </a:cubicBezTo>
                  <a:cubicBezTo>
                    <a:pt x="40041" y="22503"/>
                    <a:pt x="39934" y="23729"/>
                    <a:pt x="39922" y="24968"/>
                  </a:cubicBezTo>
                  <a:cubicBezTo>
                    <a:pt x="39910" y="26218"/>
                    <a:pt x="39874" y="27551"/>
                    <a:pt x="39862" y="28825"/>
                  </a:cubicBezTo>
                  <a:cubicBezTo>
                    <a:pt x="39850" y="30087"/>
                    <a:pt x="39862" y="31171"/>
                    <a:pt x="39862" y="32659"/>
                  </a:cubicBezTo>
                  <a:lnTo>
                    <a:pt x="38184" y="32659"/>
                  </a:lnTo>
                  <a:cubicBezTo>
                    <a:pt x="38112" y="28944"/>
                    <a:pt x="38053" y="25087"/>
                    <a:pt x="37993" y="21336"/>
                  </a:cubicBezTo>
                  <a:cubicBezTo>
                    <a:pt x="38148" y="21279"/>
                    <a:pt x="38705" y="21228"/>
                    <a:pt x="39278" y="21228"/>
                  </a:cubicBezTo>
                  <a:close/>
                  <a:moveTo>
                    <a:pt x="45494" y="21515"/>
                  </a:moveTo>
                  <a:cubicBezTo>
                    <a:pt x="45434" y="25230"/>
                    <a:pt x="45375" y="28885"/>
                    <a:pt x="45315" y="32683"/>
                  </a:cubicBezTo>
                  <a:cubicBezTo>
                    <a:pt x="45077" y="32683"/>
                    <a:pt x="44803" y="32623"/>
                    <a:pt x="44530" y="32623"/>
                  </a:cubicBezTo>
                  <a:cubicBezTo>
                    <a:pt x="44256" y="32623"/>
                    <a:pt x="43970" y="32588"/>
                    <a:pt x="43660" y="32588"/>
                  </a:cubicBezTo>
                  <a:cubicBezTo>
                    <a:pt x="43649" y="32457"/>
                    <a:pt x="43625" y="32338"/>
                    <a:pt x="43625" y="32230"/>
                  </a:cubicBezTo>
                  <a:cubicBezTo>
                    <a:pt x="43601" y="29575"/>
                    <a:pt x="43589" y="26896"/>
                    <a:pt x="43553" y="24229"/>
                  </a:cubicBezTo>
                  <a:cubicBezTo>
                    <a:pt x="43541" y="23384"/>
                    <a:pt x="43482" y="22682"/>
                    <a:pt x="43446" y="21836"/>
                  </a:cubicBezTo>
                  <a:cubicBezTo>
                    <a:pt x="43434" y="21693"/>
                    <a:pt x="43446" y="21515"/>
                    <a:pt x="43446" y="21515"/>
                  </a:cubicBezTo>
                  <a:close/>
                  <a:moveTo>
                    <a:pt x="34993" y="33135"/>
                  </a:moveTo>
                  <a:cubicBezTo>
                    <a:pt x="37949" y="33268"/>
                    <a:pt x="40905" y="33340"/>
                    <a:pt x="43862" y="33340"/>
                  </a:cubicBezTo>
                  <a:cubicBezTo>
                    <a:pt x="44620" y="33340"/>
                    <a:pt x="45379" y="33335"/>
                    <a:pt x="46137" y="33326"/>
                  </a:cubicBezTo>
                  <a:lnTo>
                    <a:pt x="46137" y="35028"/>
                  </a:lnTo>
                  <a:cubicBezTo>
                    <a:pt x="46042" y="35052"/>
                    <a:pt x="45935" y="35064"/>
                    <a:pt x="45839" y="35064"/>
                  </a:cubicBezTo>
                  <a:cubicBezTo>
                    <a:pt x="43172" y="35088"/>
                    <a:pt x="40505" y="35100"/>
                    <a:pt x="37850" y="35135"/>
                  </a:cubicBezTo>
                  <a:cubicBezTo>
                    <a:pt x="37017" y="35147"/>
                    <a:pt x="36279" y="35207"/>
                    <a:pt x="35445" y="35231"/>
                  </a:cubicBezTo>
                  <a:lnTo>
                    <a:pt x="34993" y="35231"/>
                  </a:lnTo>
                  <a:lnTo>
                    <a:pt x="34993" y="33135"/>
                  </a:lnTo>
                  <a:close/>
                  <a:moveTo>
                    <a:pt x="11954" y="35933"/>
                  </a:moveTo>
                  <a:lnTo>
                    <a:pt x="23098" y="36136"/>
                  </a:lnTo>
                  <a:lnTo>
                    <a:pt x="23098" y="37767"/>
                  </a:lnTo>
                  <a:lnTo>
                    <a:pt x="11954" y="37957"/>
                  </a:lnTo>
                  <a:lnTo>
                    <a:pt x="11954" y="35933"/>
                  </a:lnTo>
                  <a:close/>
                  <a:moveTo>
                    <a:pt x="34993" y="35945"/>
                  </a:moveTo>
                  <a:lnTo>
                    <a:pt x="46137" y="36124"/>
                  </a:lnTo>
                  <a:lnTo>
                    <a:pt x="46137" y="37791"/>
                  </a:lnTo>
                  <a:cubicBezTo>
                    <a:pt x="46018" y="37814"/>
                    <a:pt x="45899" y="37826"/>
                    <a:pt x="45792" y="37826"/>
                  </a:cubicBezTo>
                  <a:cubicBezTo>
                    <a:pt x="43137" y="37850"/>
                    <a:pt x="40493" y="37862"/>
                    <a:pt x="37838" y="37898"/>
                  </a:cubicBezTo>
                  <a:cubicBezTo>
                    <a:pt x="36993" y="37910"/>
                    <a:pt x="36243" y="37969"/>
                    <a:pt x="35398" y="38005"/>
                  </a:cubicBezTo>
                  <a:cubicBezTo>
                    <a:pt x="35342" y="38009"/>
                    <a:pt x="35278" y="38010"/>
                    <a:pt x="35218" y="38010"/>
                  </a:cubicBezTo>
                  <a:cubicBezTo>
                    <a:pt x="35099" y="38010"/>
                    <a:pt x="34993" y="38005"/>
                    <a:pt x="34993" y="38005"/>
                  </a:cubicBezTo>
                  <a:lnTo>
                    <a:pt x="34993" y="35945"/>
                  </a:lnTo>
                  <a:close/>
                  <a:moveTo>
                    <a:pt x="11954" y="38684"/>
                  </a:moveTo>
                  <a:lnTo>
                    <a:pt x="23098" y="38886"/>
                  </a:lnTo>
                  <a:lnTo>
                    <a:pt x="23098" y="40517"/>
                  </a:lnTo>
                  <a:lnTo>
                    <a:pt x="11954" y="40708"/>
                  </a:lnTo>
                  <a:lnTo>
                    <a:pt x="11954" y="38684"/>
                  </a:lnTo>
                  <a:close/>
                  <a:moveTo>
                    <a:pt x="34993" y="38695"/>
                  </a:moveTo>
                  <a:lnTo>
                    <a:pt x="46137" y="38874"/>
                  </a:lnTo>
                  <a:lnTo>
                    <a:pt x="46137" y="40541"/>
                  </a:lnTo>
                  <a:cubicBezTo>
                    <a:pt x="46018" y="40553"/>
                    <a:pt x="45899" y="40565"/>
                    <a:pt x="45792" y="40565"/>
                  </a:cubicBezTo>
                  <a:cubicBezTo>
                    <a:pt x="43196" y="40589"/>
                    <a:pt x="40601" y="40600"/>
                    <a:pt x="38005" y="40636"/>
                  </a:cubicBezTo>
                  <a:cubicBezTo>
                    <a:pt x="37112" y="40648"/>
                    <a:pt x="36314" y="40708"/>
                    <a:pt x="35433" y="40743"/>
                  </a:cubicBezTo>
                  <a:cubicBezTo>
                    <a:pt x="35374" y="40747"/>
                    <a:pt x="35305" y="40749"/>
                    <a:pt x="35240" y="40749"/>
                  </a:cubicBezTo>
                  <a:cubicBezTo>
                    <a:pt x="35109" y="40749"/>
                    <a:pt x="34993" y="40743"/>
                    <a:pt x="34993" y="40743"/>
                  </a:cubicBezTo>
                  <a:lnTo>
                    <a:pt x="34993" y="38695"/>
                  </a:lnTo>
                  <a:close/>
                  <a:moveTo>
                    <a:pt x="11942" y="41434"/>
                  </a:moveTo>
                  <a:lnTo>
                    <a:pt x="23098" y="41636"/>
                  </a:lnTo>
                  <a:lnTo>
                    <a:pt x="23098" y="43279"/>
                  </a:lnTo>
                  <a:cubicBezTo>
                    <a:pt x="23098" y="43291"/>
                    <a:pt x="23063" y="43315"/>
                    <a:pt x="22955" y="43315"/>
                  </a:cubicBezTo>
                  <a:cubicBezTo>
                    <a:pt x="20503" y="43339"/>
                    <a:pt x="18133" y="43351"/>
                    <a:pt x="15693" y="43387"/>
                  </a:cubicBezTo>
                  <a:cubicBezTo>
                    <a:pt x="14645" y="43398"/>
                    <a:pt x="13561" y="43458"/>
                    <a:pt x="12514" y="43494"/>
                  </a:cubicBezTo>
                  <a:lnTo>
                    <a:pt x="11942" y="43494"/>
                  </a:lnTo>
                  <a:lnTo>
                    <a:pt x="11942" y="41434"/>
                  </a:lnTo>
                  <a:close/>
                  <a:moveTo>
                    <a:pt x="34790" y="41410"/>
                  </a:moveTo>
                  <a:cubicBezTo>
                    <a:pt x="36064" y="41410"/>
                    <a:pt x="37314" y="41505"/>
                    <a:pt x="38565" y="41517"/>
                  </a:cubicBezTo>
                  <a:cubicBezTo>
                    <a:pt x="39827" y="41529"/>
                    <a:pt x="41077" y="41565"/>
                    <a:pt x="42327" y="41577"/>
                  </a:cubicBezTo>
                  <a:cubicBezTo>
                    <a:pt x="42744" y="41581"/>
                    <a:pt x="43141" y="41582"/>
                    <a:pt x="43540" y="41582"/>
                  </a:cubicBezTo>
                  <a:cubicBezTo>
                    <a:pt x="44338" y="41582"/>
                    <a:pt x="45145" y="41577"/>
                    <a:pt x="46137" y="41577"/>
                  </a:cubicBezTo>
                  <a:lnTo>
                    <a:pt x="46137" y="43291"/>
                  </a:lnTo>
                  <a:cubicBezTo>
                    <a:pt x="46030" y="43315"/>
                    <a:pt x="45935" y="43327"/>
                    <a:pt x="45827" y="43327"/>
                  </a:cubicBezTo>
                  <a:cubicBezTo>
                    <a:pt x="43387" y="43339"/>
                    <a:pt x="40934" y="43351"/>
                    <a:pt x="38481" y="43387"/>
                  </a:cubicBezTo>
                  <a:cubicBezTo>
                    <a:pt x="37445" y="43398"/>
                    <a:pt x="36386" y="43470"/>
                    <a:pt x="35338" y="43506"/>
                  </a:cubicBezTo>
                  <a:lnTo>
                    <a:pt x="34802" y="43506"/>
                  </a:lnTo>
                  <a:cubicBezTo>
                    <a:pt x="34766" y="43160"/>
                    <a:pt x="34790" y="42815"/>
                    <a:pt x="34790" y="42470"/>
                  </a:cubicBezTo>
                  <a:cubicBezTo>
                    <a:pt x="34778" y="42113"/>
                    <a:pt x="34790" y="41791"/>
                    <a:pt x="34790" y="41410"/>
                  </a:cubicBezTo>
                  <a:close/>
                  <a:moveTo>
                    <a:pt x="54150" y="32659"/>
                  </a:moveTo>
                  <a:cubicBezTo>
                    <a:pt x="54150" y="32659"/>
                    <a:pt x="54162" y="32933"/>
                    <a:pt x="54162" y="33088"/>
                  </a:cubicBezTo>
                  <a:cubicBezTo>
                    <a:pt x="54162" y="34885"/>
                    <a:pt x="54150" y="36659"/>
                    <a:pt x="54186" y="38469"/>
                  </a:cubicBezTo>
                  <a:cubicBezTo>
                    <a:pt x="54209" y="40065"/>
                    <a:pt x="54281" y="41612"/>
                    <a:pt x="54328" y="43208"/>
                  </a:cubicBezTo>
                  <a:lnTo>
                    <a:pt x="54328" y="43803"/>
                  </a:lnTo>
                  <a:lnTo>
                    <a:pt x="52221" y="43803"/>
                  </a:lnTo>
                  <a:cubicBezTo>
                    <a:pt x="52388" y="40088"/>
                    <a:pt x="52459" y="36374"/>
                    <a:pt x="52400" y="32659"/>
                  </a:cubicBezTo>
                  <a:close/>
                  <a:moveTo>
                    <a:pt x="25039" y="32528"/>
                  </a:moveTo>
                  <a:cubicBezTo>
                    <a:pt x="25325" y="32528"/>
                    <a:pt x="25611" y="32540"/>
                    <a:pt x="25932" y="32540"/>
                  </a:cubicBezTo>
                  <a:cubicBezTo>
                    <a:pt x="25932" y="32707"/>
                    <a:pt x="25956" y="32849"/>
                    <a:pt x="25956" y="32992"/>
                  </a:cubicBezTo>
                  <a:cubicBezTo>
                    <a:pt x="25956" y="34897"/>
                    <a:pt x="25956" y="36814"/>
                    <a:pt x="25980" y="38731"/>
                  </a:cubicBezTo>
                  <a:cubicBezTo>
                    <a:pt x="26003" y="40243"/>
                    <a:pt x="26075" y="41732"/>
                    <a:pt x="26123" y="43244"/>
                  </a:cubicBezTo>
                  <a:lnTo>
                    <a:pt x="26123" y="43803"/>
                  </a:lnTo>
                  <a:lnTo>
                    <a:pt x="24075" y="43815"/>
                  </a:lnTo>
                  <a:cubicBezTo>
                    <a:pt x="24134" y="40100"/>
                    <a:pt x="24194" y="36338"/>
                    <a:pt x="24253" y="32528"/>
                  </a:cubicBezTo>
                  <a:cubicBezTo>
                    <a:pt x="24412" y="32528"/>
                    <a:pt x="24587" y="32533"/>
                    <a:pt x="24767" y="32533"/>
                  </a:cubicBezTo>
                  <a:cubicBezTo>
                    <a:pt x="24857" y="32533"/>
                    <a:pt x="24948" y="32532"/>
                    <a:pt x="25039" y="32528"/>
                  </a:cubicBezTo>
                  <a:close/>
                  <a:moveTo>
                    <a:pt x="27789" y="32528"/>
                  </a:moveTo>
                  <a:cubicBezTo>
                    <a:pt x="28075" y="32528"/>
                    <a:pt x="28361" y="32540"/>
                    <a:pt x="28682" y="32540"/>
                  </a:cubicBezTo>
                  <a:cubicBezTo>
                    <a:pt x="28682" y="32707"/>
                    <a:pt x="28706" y="32849"/>
                    <a:pt x="28706" y="32992"/>
                  </a:cubicBezTo>
                  <a:cubicBezTo>
                    <a:pt x="28706" y="34850"/>
                    <a:pt x="28706" y="36707"/>
                    <a:pt x="28730" y="38564"/>
                  </a:cubicBezTo>
                  <a:cubicBezTo>
                    <a:pt x="28754" y="40112"/>
                    <a:pt x="28825" y="41624"/>
                    <a:pt x="28873" y="43172"/>
                  </a:cubicBezTo>
                  <a:lnTo>
                    <a:pt x="28873" y="43803"/>
                  </a:lnTo>
                  <a:lnTo>
                    <a:pt x="26825" y="43815"/>
                  </a:lnTo>
                  <a:cubicBezTo>
                    <a:pt x="26885" y="40088"/>
                    <a:pt x="26944" y="36338"/>
                    <a:pt x="27004" y="32528"/>
                  </a:cubicBezTo>
                  <a:cubicBezTo>
                    <a:pt x="27162" y="32528"/>
                    <a:pt x="27337" y="32533"/>
                    <a:pt x="27517" y="32533"/>
                  </a:cubicBezTo>
                  <a:cubicBezTo>
                    <a:pt x="27607" y="32533"/>
                    <a:pt x="27698" y="32532"/>
                    <a:pt x="27789" y="32528"/>
                  </a:cubicBezTo>
                  <a:close/>
                  <a:moveTo>
                    <a:pt x="31266" y="32671"/>
                  </a:moveTo>
                  <a:lnTo>
                    <a:pt x="31266" y="33052"/>
                  </a:lnTo>
                  <a:cubicBezTo>
                    <a:pt x="31266" y="34826"/>
                    <a:pt x="31349" y="36600"/>
                    <a:pt x="31385" y="38374"/>
                  </a:cubicBezTo>
                  <a:cubicBezTo>
                    <a:pt x="31409" y="40005"/>
                    <a:pt x="31528" y="41589"/>
                    <a:pt x="31576" y="43220"/>
                  </a:cubicBezTo>
                  <a:cubicBezTo>
                    <a:pt x="31576" y="43422"/>
                    <a:pt x="31623" y="43815"/>
                    <a:pt x="31623" y="43815"/>
                  </a:cubicBezTo>
                  <a:lnTo>
                    <a:pt x="29528" y="43815"/>
                  </a:lnTo>
                  <a:cubicBezTo>
                    <a:pt x="29682" y="40092"/>
                    <a:pt x="29766" y="36382"/>
                    <a:pt x="29707" y="32671"/>
                  </a:cubicBezTo>
                  <a:close/>
                  <a:moveTo>
                    <a:pt x="34183" y="32540"/>
                  </a:moveTo>
                  <a:cubicBezTo>
                    <a:pt x="34183" y="32695"/>
                    <a:pt x="34207" y="32838"/>
                    <a:pt x="34207" y="32992"/>
                  </a:cubicBezTo>
                  <a:cubicBezTo>
                    <a:pt x="34207" y="34207"/>
                    <a:pt x="34183" y="35409"/>
                    <a:pt x="34207" y="36624"/>
                  </a:cubicBezTo>
                  <a:cubicBezTo>
                    <a:pt x="34219" y="38374"/>
                    <a:pt x="34266" y="40124"/>
                    <a:pt x="34302" y="41863"/>
                  </a:cubicBezTo>
                  <a:cubicBezTo>
                    <a:pt x="34314" y="42434"/>
                    <a:pt x="34350" y="42958"/>
                    <a:pt x="34374" y="43529"/>
                  </a:cubicBezTo>
                  <a:cubicBezTo>
                    <a:pt x="34374" y="43625"/>
                    <a:pt x="34374" y="43720"/>
                    <a:pt x="34350" y="43827"/>
                  </a:cubicBezTo>
                  <a:lnTo>
                    <a:pt x="32266" y="43827"/>
                  </a:lnTo>
                  <a:cubicBezTo>
                    <a:pt x="32433" y="40092"/>
                    <a:pt x="32516" y="36334"/>
                    <a:pt x="32457" y="32540"/>
                  </a:cubicBezTo>
                  <a:close/>
                  <a:moveTo>
                    <a:pt x="48649" y="32659"/>
                  </a:moveTo>
                  <a:cubicBezTo>
                    <a:pt x="48661" y="32778"/>
                    <a:pt x="48661" y="32897"/>
                    <a:pt x="48661" y="33016"/>
                  </a:cubicBezTo>
                  <a:cubicBezTo>
                    <a:pt x="48673" y="34945"/>
                    <a:pt x="48661" y="36850"/>
                    <a:pt x="48685" y="38779"/>
                  </a:cubicBezTo>
                  <a:cubicBezTo>
                    <a:pt x="48709" y="40279"/>
                    <a:pt x="48780" y="41779"/>
                    <a:pt x="48828" y="43279"/>
                  </a:cubicBezTo>
                  <a:lnTo>
                    <a:pt x="48828" y="43898"/>
                  </a:lnTo>
                  <a:cubicBezTo>
                    <a:pt x="48221" y="43919"/>
                    <a:pt x="47633" y="43948"/>
                    <a:pt x="47054" y="43948"/>
                  </a:cubicBezTo>
                  <a:cubicBezTo>
                    <a:pt x="46962" y="43948"/>
                    <a:pt x="46871" y="43948"/>
                    <a:pt x="46780" y="43946"/>
                  </a:cubicBezTo>
                  <a:cubicBezTo>
                    <a:pt x="46839" y="40148"/>
                    <a:pt x="46899" y="36374"/>
                    <a:pt x="46958" y="32659"/>
                  </a:cubicBezTo>
                  <a:close/>
                  <a:moveTo>
                    <a:pt x="51364" y="32659"/>
                  </a:moveTo>
                  <a:cubicBezTo>
                    <a:pt x="51423" y="36386"/>
                    <a:pt x="51483" y="40136"/>
                    <a:pt x="51542" y="43887"/>
                  </a:cubicBezTo>
                  <a:cubicBezTo>
                    <a:pt x="51370" y="43939"/>
                    <a:pt x="50794" y="43972"/>
                    <a:pt x="50280" y="43972"/>
                  </a:cubicBezTo>
                  <a:cubicBezTo>
                    <a:pt x="49976" y="43972"/>
                    <a:pt x="49694" y="43961"/>
                    <a:pt x="49530" y="43934"/>
                  </a:cubicBezTo>
                  <a:cubicBezTo>
                    <a:pt x="49590" y="40172"/>
                    <a:pt x="49649" y="36374"/>
                    <a:pt x="49709" y="32659"/>
                  </a:cubicBezTo>
                  <a:close/>
                  <a:moveTo>
                    <a:pt x="34993" y="44351"/>
                  </a:moveTo>
                  <a:lnTo>
                    <a:pt x="34993" y="44363"/>
                  </a:lnTo>
                  <a:lnTo>
                    <a:pt x="34993" y="46423"/>
                  </a:lnTo>
                  <a:cubicBezTo>
                    <a:pt x="32129" y="46304"/>
                    <a:pt x="29272" y="46220"/>
                    <a:pt x="26082" y="46220"/>
                  </a:cubicBezTo>
                  <a:cubicBezTo>
                    <a:pt x="25121" y="46220"/>
                    <a:pt x="24129" y="46227"/>
                    <a:pt x="23098" y="46244"/>
                  </a:cubicBezTo>
                  <a:lnTo>
                    <a:pt x="23098" y="44541"/>
                  </a:lnTo>
                  <a:cubicBezTo>
                    <a:pt x="27563" y="44482"/>
                    <a:pt x="31278" y="44410"/>
                    <a:pt x="34993" y="44351"/>
                  </a:cubicBezTo>
                  <a:close/>
                  <a:moveTo>
                    <a:pt x="11954" y="47101"/>
                  </a:moveTo>
                  <a:lnTo>
                    <a:pt x="11954" y="49173"/>
                  </a:lnTo>
                  <a:cubicBezTo>
                    <a:pt x="9002" y="49050"/>
                    <a:pt x="6035" y="48965"/>
                    <a:pt x="3040" y="48965"/>
                  </a:cubicBezTo>
                  <a:cubicBezTo>
                    <a:pt x="2267" y="48965"/>
                    <a:pt x="1492" y="48970"/>
                    <a:pt x="715" y="48982"/>
                  </a:cubicBezTo>
                  <a:cubicBezTo>
                    <a:pt x="703" y="48899"/>
                    <a:pt x="703" y="48804"/>
                    <a:pt x="715" y="48709"/>
                  </a:cubicBezTo>
                  <a:cubicBezTo>
                    <a:pt x="715" y="48244"/>
                    <a:pt x="679" y="47768"/>
                    <a:pt x="679" y="47292"/>
                  </a:cubicBezTo>
                  <a:lnTo>
                    <a:pt x="11954" y="47101"/>
                  </a:lnTo>
                  <a:close/>
                  <a:moveTo>
                    <a:pt x="34993" y="47101"/>
                  </a:moveTo>
                  <a:lnTo>
                    <a:pt x="34993" y="49173"/>
                  </a:lnTo>
                  <a:cubicBezTo>
                    <a:pt x="32083" y="49061"/>
                    <a:pt x="29064" y="48972"/>
                    <a:pt x="26079" y="48972"/>
                  </a:cubicBezTo>
                  <a:cubicBezTo>
                    <a:pt x="25240" y="48972"/>
                    <a:pt x="24405" y="48979"/>
                    <a:pt x="23575" y="48994"/>
                  </a:cubicBezTo>
                  <a:cubicBezTo>
                    <a:pt x="23575" y="48840"/>
                    <a:pt x="23503" y="48732"/>
                    <a:pt x="23503" y="48625"/>
                  </a:cubicBezTo>
                  <a:cubicBezTo>
                    <a:pt x="23503" y="48185"/>
                    <a:pt x="23587" y="47744"/>
                    <a:pt x="23587" y="47292"/>
                  </a:cubicBezTo>
                  <a:cubicBezTo>
                    <a:pt x="27373" y="47232"/>
                    <a:pt x="31266" y="47173"/>
                    <a:pt x="34993" y="47101"/>
                  </a:cubicBezTo>
                  <a:close/>
                  <a:moveTo>
                    <a:pt x="46137" y="0"/>
                  </a:moveTo>
                  <a:lnTo>
                    <a:pt x="45446" y="607"/>
                  </a:lnTo>
                  <a:cubicBezTo>
                    <a:pt x="45399" y="3644"/>
                    <a:pt x="45375" y="6656"/>
                    <a:pt x="45315" y="9632"/>
                  </a:cubicBezTo>
                  <a:lnTo>
                    <a:pt x="43660" y="9632"/>
                  </a:lnTo>
                  <a:cubicBezTo>
                    <a:pt x="43637" y="9561"/>
                    <a:pt x="43625" y="9489"/>
                    <a:pt x="43637" y="9418"/>
                  </a:cubicBezTo>
                  <a:cubicBezTo>
                    <a:pt x="43613" y="7120"/>
                    <a:pt x="43589" y="4858"/>
                    <a:pt x="43565" y="2548"/>
                  </a:cubicBezTo>
                  <a:lnTo>
                    <a:pt x="42672" y="3382"/>
                  </a:lnTo>
                  <a:cubicBezTo>
                    <a:pt x="42637" y="5477"/>
                    <a:pt x="42601" y="7394"/>
                    <a:pt x="42577" y="9632"/>
                  </a:cubicBezTo>
                  <a:lnTo>
                    <a:pt x="40934" y="9632"/>
                  </a:lnTo>
                  <a:cubicBezTo>
                    <a:pt x="40910" y="8144"/>
                    <a:pt x="40886" y="6727"/>
                    <a:pt x="40862" y="5227"/>
                  </a:cubicBezTo>
                  <a:lnTo>
                    <a:pt x="39874" y="6251"/>
                  </a:lnTo>
                  <a:cubicBezTo>
                    <a:pt x="39862" y="7430"/>
                    <a:pt x="39839" y="8632"/>
                    <a:pt x="39827" y="9823"/>
                  </a:cubicBezTo>
                  <a:cubicBezTo>
                    <a:pt x="39303" y="9835"/>
                    <a:pt x="38743" y="9835"/>
                    <a:pt x="38136" y="9835"/>
                  </a:cubicBezTo>
                  <a:cubicBezTo>
                    <a:pt x="38136" y="9680"/>
                    <a:pt x="38124" y="9537"/>
                    <a:pt x="38124" y="9406"/>
                  </a:cubicBezTo>
                  <a:cubicBezTo>
                    <a:pt x="38124" y="8954"/>
                    <a:pt x="38124" y="8513"/>
                    <a:pt x="38112" y="8061"/>
                  </a:cubicBezTo>
                  <a:lnTo>
                    <a:pt x="37088" y="9001"/>
                  </a:lnTo>
                  <a:lnTo>
                    <a:pt x="37088" y="9632"/>
                  </a:lnTo>
                  <a:lnTo>
                    <a:pt x="36350" y="9632"/>
                  </a:lnTo>
                  <a:lnTo>
                    <a:pt x="35719" y="10382"/>
                  </a:lnTo>
                  <a:cubicBezTo>
                    <a:pt x="38757" y="10507"/>
                    <a:pt x="41614" y="10641"/>
                    <a:pt x="44765" y="10641"/>
                  </a:cubicBezTo>
                  <a:cubicBezTo>
                    <a:pt x="45220" y="10641"/>
                    <a:pt x="45681" y="10638"/>
                    <a:pt x="46149" y="10632"/>
                  </a:cubicBezTo>
                  <a:lnTo>
                    <a:pt x="46149" y="12323"/>
                  </a:lnTo>
                  <a:lnTo>
                    <a:pt x="35005" y="12526"/>
                  </a:lnTo>
                  <a:lnTo>
                    <a:pt x="35005" y="11371"/>
                  </a:lnTo>
                  <a:lnTo>
                    <a:pt x="34278" y="12156"/>
                  </a:lnTo>
                  <a:cubicBezTo>
                    <a:pt x="34326" y="15216"/>
                    <a:pt x="34290" y="17812"/>
                    <a:pt x="34338" y="21515"/>
                  </a:cubicBezTo>
                  <a:lnTo>
                    <a:pt x="32278" y="21515"/>
                  </a:lnTo>
                  <a:cubicBezTo>
                    <a:pt x="32373" y="18538"/>
                    <a:pt x="32445" y="16371"/>
                    <a:pt x="32469" y="13883"/>
                  </a:cubicBezTo>
                  <a:lnTo>
                    <a:pt x="32469" y="13883"/>
                  </a:lnTo>
                  <a:lnTo>
                    <a:pt x="31468" y="14788"/>
                  </a:lnTo>
                  <a:lnTo>
                    <a:pt x="31468" y="15669"/>
                  </a:lnTo>
                  <a:cubicBezTo>
                    <a:pt x="31492" y="17312"/>
                    <a:pt x="31564" y="19098"/>
                    <a:pt x="31623" y="20729"/>
                  </a:cubicBezTo>
                  <a:lnTo>
                    <a:pt x="31623" y="21515"/>
                  </a:lnTo>
                  <a:lnTo>
                    <a:pt x="29528" y="21515"/>
                  </a:lnTo>
                  <a:cubicBezTo>
                    <a:pt x="29587" y="19276"/>
                    <a:pt x="29635" y="18229"/>
                    <a:pt x="29671" y="16669"/>
                  </a:cubicBezTo>
                  <a:lnTo>
                    <a:pt x="29671" y="16669"/>
                  </a:lnTo>
                  <a:lnTo>
                    <a:pt x="28766" y="17479"/>
                  </a:lnTo>
                  <a:cubicBezTo>
                    <a:pt x="28801" y="18526"/>
                    <a:pt x="28837" y="19681"/>
                    <a:pt x="28873" y="20717"/>
                  </a:cubicBezTo>
                  <a:lnTo>
                    <a:pt x="28873" y="21515"/>
                  </a:lnTo>
                  <a:lnTo>
                    <a:pt x="26825" y="21515"/>
                  </a:lnTo>
                  <a:cubicBezTo>
                    <a:pt x="26837" y="20765"/>
                    <a:pt x="26849" y="20098"/>
                    <a:pt x="26861" y="19479"/>
                  </a:cubicBezTo>
                  <a:lnTo>
                    <a:pt x="26861" y="19479"/>
                  </a:lnTo>
                  <a:lnTo>
                    <a:pt x="26111" y="20146"/>
                  </a:lnTo>
                  <a:cubicBezTo>
                    <a:pt x="26111" y="20312"/>
                    <a:pt x="26123" y="20598"/>
                    <a:pt x="26134" y="20753"/>
                  </a:cubicBezTo>
                  <a:lnTo>
                    <a:pt x="26134" y="21515"/>
                  </a:lnTo>
                  <a:lnTo>
                    <a:pt x="25003" y="21515"/>
                  </a:lnTo>
                  <a:lnTo>
                    <a:pt x="24468" y="21991"/>
                  </a:lnTo>
                  <a:cubicBezTo>
                    <a:pt x="27932" y="21931"/>
                    <a:pt x="31278" y="21705"/>
                    <a:pt x="34993" y="21646"/>
                  </a:cubicBezTo>
                  <a:lnTo>
                    <a:pt x="34993" y="23670"/>
                  </a:lnTo>
                  <a:lnTo>
                    <a:pt x="23848" y="23467"/>
                  </a:lnTo>
                  <a:lnTo>
                    <a:pt x="23848" y="22693"/>
                  </a:lnTo>
                  <a:lnTo>
                    <a:pt x="22955" y="23467"/>
                  </a:lnTo>
                  <a:cubicBezTo>
                    <a:pt x="22908" y="26503"/>
                    <a:pt x="22670" y="29682"/>
                    <a:pt x="22622" y="32659"/>
                  </a:cubicBezTo>
                  <a:lnTo>
                    <a:pt x="20979" y="32659"/>
                  </a:lnTo>
                  <a:cubicBezTo>
                    <a:pt x="20943" y="30433"/>
                    <a:pt x="20896" y="27777"/>
                    <a:pt x="20860" y="25384"/>
                  </a:cubicBezTo>
                  <a:lnTo>
                    <a:pt x="19979" y="26301"/>
                  </a:lnTo>
                  <a:cubicBezTo>
                    <a:pt x="19943" y="28408"/>
                    <a:pt x="19907" y="30433"/>
                    <a:pt x="19872" y="32659"/>
                  </a:cubicBezTo>
                  <a:lnTo>
                    <a:pt x="18205" y="32659"/>
                  </a:lnTo>
                  <a:cubicBezTo>
                    <a:pt x="18181" y="32528"/>
                    <a:pt x="18169" y="32385"/>
                    <a:pt x="18169" y="32254"/>
                  </a:cubicBezTo>
                  <a:cubicBezTo>
                    <a:pt x="18157" y="30861"/>
                    <a:pt x="18157" y="29444"/>
                    <a:pt x="18145" y="28063"/>
                  </a:cubicBezTo>
                  <a:lnTo>
                    <a:pt x="17169" y="29087"/>
                  </a:lnTo>
                  <a:cubicBezTo>
                    <a:pt x="17157" y="30254"/>
                    <a:pt x="17133" y="31171"/>
                    <a:pt x="17121" y="32659"/>
                  </a:cubicBezTo>
                  <a:lnTo>
                    <a:pt x="15478" y="32659"/>
                  </a:lnTo>
                  <a:cubicBezTo>
                    <a:pt x="15466" y="31909"/>
                    <a:pt x="15455" y="31385"/>
                    <a:pt x="15443" y="30790"/>
                  </a:cubicBezTo>
                  <a:lnTo>
                    <a:pt x="14419" y="31849"/>
                  </a:lnTo>
                  <a:lnTo>
                    <a:pt x="14419" y="32659"/>
                  </a:lnTo>
                  <a:lnTo>
                    <a:pt x="13633" y="32659"/>
                  </a:lnTo>
                  <a:lnTo>
                    <a:pt x="12811" y="33254"/>
                  </a:lnTo>
                  <a:cubicBezTo>
                    <a:pt x="16288" y="33314"/>
                    <a:pt x="20134" y="33314"/>
                    <a:pt x="23098" y="33373"/>
                  </a:cubicBezTo>
                  <a:lnTo>
                    <a:pt x="23098" y="35005"/>
                  </a:lnTo>
                  <a:lnTo>
                    <a:pt x="11954" y="35207"/>
                  </a:lnTo>
                  <a:lnTo>
                    <a:pt x="11954" y="34064"/>
                  </a:lnTo>
                  <a:lnTo>
                    <a:pt x="11418" y="34635"/>
                  </a:lnTo>
                  <a:cubicBezTo>
                    <a:pt x="11466" y="37707"/>
                    <a:pt x="11585" y="40827"/>
                    <a:pt x="11645" y="43803"/>
                  </a:cubicBezTo>
                  <a:lnTo>
                    <a:pt x="9573" y="43803"/>
                  </a:lnTo>
                  <a:cubicBezTo>
                    <a:pt x="9680" y="41565"/>
                    <a:pt x="9740" y="38862"/>
                    <a:pt x="9763" y="36374"/>
                  </a:cubicBezTo>
                  <a:lnTo>
                    <a:pt x="9763" y="36374"/>
                  </a:lnTo>
                  <a:lnTo>
                    <a:pt x="8763" y="37386"/>
                  </a:lnTo>
                  <a:lnTo>
                    <a:pt x="8763" y="38422"/>
                  </a:lnTo>
                  <a:cubicBezTo>
                    <a:pt x="8787" y="40029"/>
                    <a:pt x="8870" y="41589"/>
                    <a:pt x="8918" y="43184"/>
                  </a:cubicBezTo>
                  <a:lnTo>
                    <a:pt x="8918" y="43803"/>
                  </a:lnTo>
                  <a:lnTo>
                    <a:pt x="6823" y="43803"/>
                  </a:lnTo>
                  <a:cubicBezTo>
                    <a:pt x="6882" y="42315"/>
                    <a:pt x="6930" y="40720"/>
                    <a:pt x="6965" y="39160"/>
                  </a:cubicBezTo>
                  <a:lnTo>
                    <a:pt x="6965" y="39160"/>
                  </a:lnTo>
                  <a:lnTo>
                    <a:pt x="6061" y="40077"/>
                  </a:lnTo>
                  <a:cubicBezTo>
                    <a:pt x="6096" y="41112"/>
                    <a:pt x="6132" y="42124"/>
                    <a:pt x="6168" y="43160"/>
                  </a:cubicBezTo>
                  <a:lnTo>
                    <a:pt x="6168" y="43803"/>
                  </a:lnTo>
                  <a:lnTo>
                    <a:pt x="4120" y="43803"/>
                  </a:lnTo>
                  <a:cubicBezTo>
                    <a:pt x="4132" y="43053"/>
                    <a:pt x="4144" y="42601"/>
                    <a:pt x="4156" y="41970"/>
                  </a:cubicBezTo>
                  <a:lnTo>
                    <a:pt x="4156" y="41970"/>
                  </a:lnTo>
                  <a:lnTo>
                    <a:pt x="3405" y="42744"/>
                  </a:lnTo>
                  <a:cubicBezTo>
                    <a:pt x="3405" y="42910"/>
                    <a:pt x="3417" y="43089"/>
                    <a:pt x="3429" y="43256"/>
                  </a:cubicBezTo>
                  <a:cubicBezTo>
                    <a:pt x="3429" y="43434"/>
                    <a:pt x="3429" y="43637"/>
                    <a:pt x="3429" y="43827"/>
                  </a:cubicBezTo>
                  <a:cubicBezTo>
                    <a:pt x="3102" y="43877"/>
                    <a:pt x="2783" y="43901"/>
                    <a:pt x="2458" y="43901"/>
                  </a:cubicBezTo>
                  <a:cubicBezTo>
                    <a:pt x="2393" y="43901"/>
                    <a:pt x="2328" y="43900"/>
                    <a:pt x="2262" y="43898"/>
                  </a:cubicBezTo>
                  <a:lnTo>
                    <a:pt x="1596" y="44518"/>
                  </a:lnTo>
                  <a:cubicBezTo>
                    <a:pt x="5060" y="44458"/>
                    <a:pt x="8239" y="44399"/>
                    <a:pt x="11954" y="44339"/>
                  </a:cubicBezTo>
                  <a:lnTo>
                    <a:pt x="11954" y="46363"/>
                  </a:lnTo>
                  <a:lnTo>
                    <a:pt x="810" y="46173"/>
                  </a:lnTo>
                  <a:lnTo>
                    <a:pt x="810" y="45399"/>
                  </a:lnTo>
                  <a:lnTo>
                    <a:pt x="84" y="46101"/>
                  </a:lnTo>
                  <a:cubicBezTo>
                    <a:pt x="60" y="47316"/>
                    <a:pt x="24" y="48268"/>
                    <a:pt x="0" y="49744"/>
                  </a:cubicBezTo>
                  <a:lnTo>
                    <a:pt x="12633" y="49744"/>
                  </a:lnTo>
                  <a:cubicBezTo>
                    <a:pt x="12633" y="49006"/>
                    <a:pt x="12621" y="47958"/>
                    <a:pt x="12609" y="47066"/>
                  </a:cubicBezTo>
                  <a:cubicBezTo>
                    <a:pt x="12597" y="46196"/>
                    <a:pt x="12526" y="45268"/>
                    <a:pt x="12490" y="44387"/>
                  </a:cubicBezTo>
                  <a:cubicBezTo>
                    <a:pt x="12490" y="44220"/>
                    <a:pt x="12490" y="43791"/>
                    <a:pt x="12490" y="43791"/>
                  </a:cubicBezTo>
                  <a:lnTo>
                    <a:pt x="14585" y="43791"/>
                  </a:lnTo>
                  <a:cubicBezTo>
                    <a:pt x="14597" y="45280"/>
                    <a:pt x="14490" y="46327"/>
                    <a:pt x="14478" y="47577"/>
                  </a:cubicBezTo>
                  <a:cubicBezTo>
                    <a:pt x="14478" y="48280"/>
                    <a:pt x="14454" y="48994"/>
                    <a:pt x="14443" y="49744"/>
                  </a:cubicBezTo>
                  <a:lnTo>
                    <a:pt x="15383" y="49744"/>
                  </a:lnTo>
                  <a:cubicBezTo>
                    <a:pt x="15383" y="48994"/>
                    <a:pt x="15371" y="47911"/>
                    <a:pt x="15359" y="46994"/>
                  </a:cubicBezTo>
                  <a:cubicBezTo>
                    <a:pt x="15347" y="46137"/>
                    <a:pt x="15276" y="45220"/>
                    <a:pt x="15240" y="44351"/>
                  </a:cubicBezTo>
                  <a:cubicBezTo>
                    <a:pt x="15228" y="44196"/>
                    <a:pt x="15240" y="43791"/>
                    <a:pt x="15240" y="43791"/>
                  </a:cubicBezTo>
                  <a:lnTo>
                    <a:pt x="17300" y="43791"/>
                  </a:lnTo>
                  <a:cubicBezTo>
                    <a:pt x="17276" y="46030"/>
                    <a:pt x="17240" y="47518"/>
                    <a:pt x="17205" y="49744"/>
                  </a:cubicBezTo>
                  <a:lnTo>
                    <a:pt x="18145" y="49744"/>
                  </a:lnTo>
                  <a:cubicBezTo>
                    <a:pt x="18110" y="47506"/>
                    <a:pt x="18074" y="45887"/>
                    <a:pt x="18038" y="43934"/>
                  </a:cubicBezTo>
                  <a:cubicBezTo>
                    <a:pt x="18188" y="43887"/>
                    <a:pt x="18693" y="43859"/>
                    <a:pt x="19175" y="43859"/>
                  </a:cubicBezTo>
                  <a:cubicBezTo>
                    <a:pt x="19538" y="43859"/>
                    <a:pt x="19888" y="43875"/>
                    <a:pt x="20062" y="43910"/>
                  </a:cubicBezTo>
                  <a:cubicBezTo>
                    <a:pt x="20027" y="45851"/>
                    <a:pt x="19991" y="47506"/>
                    <a:pt x="19955" y="49733"/>
                  </a:cubicBezTo>
                  <a:lnTo>
                    <a:pt x="20884" y="49733"/>
                  </a:lnTo>
                  <a:cubicBezTo>
                    <a:pt x="20884" y="48994"/>
                    <a:pt x="20872" y="47851"/>
                    <a:pt x="20860" y="46899"/>
                  </a:cubicBezTo>
                  <a:cubicBezTo>
                    <a:pt x="20848" y="46053"/>
                    <a:pt x="20789" y="45149"/>
                    <a:pt x="20741" y="44303"/>
                  </a:cubicBezTo>
                  <a:lnTo>
                    <a:pt x="20741" y="43791"/>
                  </a:lnTo>
                  <a:lnTo>
                    <a:pt x="22801" y="43791"/>
                  </a:lnTo>
                  <a:cubicBezTo>
                    <a:pt x="22777" y="46018"/>
                    <a:pt x="22741" y="47506"/>
                    <a:pt x="22705" y="49733"/>
                  </a:cubicBezTo>
                  <a:lnTo>
                    <a:pt x="35314" y="49733"/>
                  </a:lnTo>
                  <a:cubicBezTo>
                    <a:pt x="35302" y="48994"/>
                    <a:pt x="35290" y="47554"/>
                    <a:pt x="35278" y="46446"/>
                  </a:cubicBezTo>
                  <a:cubicBezTo>
                    <a:pt x="35267" y="45756"/>
                    <a:pt x="35219" y="44994"/>
                    <a:pt x="35195" y="44303"/>
                  </a:cubicBezTo>
                  <a:lnTo>
                    <a:pt x="35195" y="43791"/>
                  </a:lnTo>
                  <a:lnTo>
                    <a:pt x="37291" y="43791"/>
                  </a:lnTo>
                  <a:cubicBezTo>
                    <a:pt x="37303" y="45280"/>
                    <a:pt x="37195" y="46315"/>
                    <a:pt x="37183" y="47566"/>
                  </a:cubicBezTo>
                  <a:cubicBezTo>
                    <a:pt x="37183" y="48268"/>
                    <a:pt x="37172" y="48994"/>
                    <a:pt x="37148" y="49733"/>
                  </a:cubicBezTo>
                  <a:lnTo>
                    <a:pt x="38088" y="49733"/>
                  </a:lnTo>
                  <a:cubicBezTo>
                    <a:pt x="38088" y="48994"/>
                    <a:pt x="38076" y="47899"/>
                    <a:pt x="38065" y="46982"/>
                  </a:cubicBezTo>
                  <a:cubicBezTo>
                    <a:pt x="38053" y="46113"/>
                    <a:pt x="37981" y="45208"/>
                    <a:pt x="37945" y="44351"/>
                  </a:cubicBezTo>
                  <a:cubicBezTo>
                    <a:pt x="37945" y="44184"/>
                    <a:pt x="37945" y="43791"/>
                    <a:pt x="37945" y="43791"/>
                  </a:cubicBezTo>
                  <a:lnTo>
                    <a:pt x="40005" y="43791"/>
                  </a:lnTo>
                  <a:cubicBezTo>
                    <a:pt x="39981" y="46018"/>
                    <a:pt x="39946" y="47506"/>
                    <a:pt x="39910" y="49733"/>
                  </a:cubicBezTo>
                  <a:lnTo>
                    <a:pt x="40851" y="49733"/>
                  </a:lnTo>
                  <a:cubicBezTo>
                    <a:pt x="40815" y="47506"/>
                    <a:pt x="40779" y="46018"/>
                    <a:pt x="40743" y="43791"/>
                  </a:cubicBezTo>
                  <a:lnTo>
                    <a:pt x="42756" y="43791"/>
                  </a:lnTo>
                  <a:cubicBezTo>
                    <a:pt x="42732" y="46018"/>
                    <a:pt x="42696" y="47506"/>
                    <a:pt x="42660" y="49733"/>
                  </a:cubicBezTo>
                  <a:lnTo>
                    <a:pt x="43601" y="49733"/>
                  </a:lnTo>
                  <a:cubicBezTo>
                    <a:pt x="43565" y="47506"/>
                    <a:pt x="43529" y="45875"/>
                    <a:pt x="43494" y="43934"/>
                  </a:cubicBezTo>
                  <a:cubicBezTo>
                    <a:pt x="43650" y="43887"/>
                    <a:pt x="44166" y="43859"/>
                    <a:pt x="44647" y="43859"/>
                  </a:cubicBezTo>
                  <a:cubicBezTo>
                    <a:pt x="45009" y="43859"/>
                    <a:pt x="45352" y="43875"/>
                    <a:pt x="45506" y="43910"/>
                  </a:cubicBezTo>
                  <a:cubicBezTo>
                    <a:pt x="45482" y="45851"/>
                    <a:pt x="45446" y="47506"/>
                    <a:pt x="45411" y="49733"/>
                  </a:cubicBezTo>
                  <a:lnTo>
                    <a:pt x="56543" y="49733"/>
                  </a:lnTo>
                  <a:lnTo>
                    <a:pt x="56543" y="49137"/>
                  </a:lnTo>
                  <a:cubicBezTo>
                    <a:pt x="53759" y="49039"/>
                    <a:pt x="51400" y="48968"/>
                    <a:pt x="48836" y="48968"/>
                  </a:cubicBezTo>
                  <a:cubicBezTo>
                    <a:pt x="47968" y="48968"/>
                    <a:pt x="47076" y="48976"/>
                    <a:pt x="46137" y="48994"/>
                  </a:cubicBezTo>
                  <a:lnTo>
                    <a:pt x="46137" y="47292"/>
                  </a:lnTo>
                  <a:cubicBezTo>
                    <a:pt x="49852" y="47232"/>
                    <a:pt x="52828" y="47173"/>
                    <a:pt x="56543" y="47113"/>
                  </a:cubicBezTo>
                  <a:lnTo>
                    <a:pt x="56543" y="46363"/>
                  </a:lnTo>
                  <a:cubicBezTo>
                    <a:pt x="52816" y="46304"/>
                    <a:pt x="49852" y="46244"/>
                    <a:pt x="46137" y="46173"/>
                  </a:cubicBezTo>
                  <a:lnTo>
                    <a:pt x="46137" y="44541"/>
                  </a:lnTo>
                  <a:cubicBezTo>
                    <a:pt x="49852" y="44482"/>
                    <a:pt x="52828" y="44422"/>
                    <a:pt x="56543" y="44363"/>
                  </a:cubicBezTo>
                  <a:lnTo>
                    <a:pt x="56543" y="43803"/>
                  </a:lnTo>
                  <a:lnTo>
                    <a:pt x="54983" y="43803"/>
                  </a:lnTo>
                  <a:cubicBezTo>
                    <a:pt x="55138" y="40088"/>
                    <a:pt x="55221" y="36374"/>
                    <a:pt x="55162" y="32659"/>
                  </a:cubicBezTo>
                  <a:lnTo>
                    <a:pt x="56543" y="32659"/>
                  </a:lnTo>
                  <a:lnTo>
                    <a:pt x="56543" y="31897"/>
                  </a:lnTo>
                  <a:cubicBezTo>
                    <a:pt x="52828" y="31849"/>
                    <a:pt x="49625" y="31790"/>
                    <a:pt x="46089" y="31730"/>
                  </a:cubicBezTo>
                  <a:cubicBezTo>
                    <a:pt x="46077" y="31206"/>
                    <a:pt x="46054" y="30647"/>
                    <a:pt x="46054" y="30087"/>
                  </a:cubicBezTo>
                  <a:cubicBezTo>
                    <a:pt x="49566" y="30028"/>
                    <a:pt x="52828" y="29968"/>
                    <a:pt x="56543" y="29909"/>
                  </a:cubicBezTo>
                  <a:lnTo>
                    <a:pt x="56543" y="29194"/>
                  </a:lnTo>
                  <a:cubicBezTo>
                    <a:pt x="53721" y="29086"/>
                    <a:pt x="51326" y="29018"/>
                    <a:pt x="48709" y="29018"/>
                  </a:cubicBezTo>
                  <a:cubicBezTo>
                    <a:pt x="47880" y="29018"/>
                    <a:pt x="47030" y="29025"/>
                    <a:pt x="46137" y="29040"/>
                  </a:cubicBezTo>
                  <a:lnTo>
                    <a:pt x="46137" y="27313"/>
                  </a:lnTo>
                  <a:cubicBezTo>
                    <a:pt x="46244" y="27301"/>
                    <a:pt x="46351" y="27289"/>
                    <a:pt x="46458" y="27289"/>
                  </a:cubicBezTo>
                  <a:cubicBezTo>
                    <a:pt x="49102" y="27265"/>
                    <a:pt x="51697" y="27242"/>
                    <a:pt x="54340" y="27206"/>
                  </a:cubicBezTo>
                  <a:cubicBezTo>
                    <a:pt x="55090" y="27194"/>
                    <a:pt x="55805" y="27158"/>
                    <a:pt x="56543" y="27123"/>
                  </a:cubicBezTo>
                  <a:lnTo>
                    <a:pt x="56543" y="26444"/>
                  </a:lnTo>
                  <a:cubicBezTo>
                    <a:pt x="53712" y="26335"/>
                    <a:pt x="51321" y="26268"/>
                    <a:pt x="48707" y="26268"/>
                  </a:cubicBezTo>
                  <a:cubicBezTo>
                    <a:pt x="47880" y="26268"/>
                    <a:pt x="47030" y="26275"/>
                    <a:pt x="46137" y="26289"/>
                  </a:cubicBezTo>
                  <a:lnTo>
                    <a:pt x="46137" y="24587"/>
                  </a:lnTo>
                  <a:cubicBezTo>
                    <a:pt x="49864" y="24527"/>
                    <a:pt x="52828" y="24468"/>
                    <a:pt x="56543" y="24408"/>
                  </a:cubicBezTo>
                  <a:lnTo>
                    <a:pt x="56543" y="23646"/>
                  </a:lnTo>
                  <a:cubicBezTo>
                    <a:pt x="52816" y="23586"/>
                    <a:pt x="49852" y="23527"/>
                    <a:pt x="46137" y="23467"/>
                  </a:cubicBezTo>
                  <a:lnTo>
                    <a:pt x="46137" y="21836"/>
                  </a:lnTo>
                  <a:cubicBezTo>
                    <a:pt x="49864" y="21777"/>
                    <a:pt x="52828" y="21717"/>
                    <a:pt x="56543" y="21658"/>
                  </a:cubicBezTo>
                  <a:lnTo>
                    <a:pt x="56543" y="21181"/>
                  </a:lnTo>
                  <a:cubicBezTo>
                    <a:pt x="56454" y="21185"/>
                    <a:pt x="56365" y="21187"/>
                    <a:pt x="56276" y="21187"/>
                  </a:cubicBezTo>
                  <a:cubicBezTo>
                    <a:pt x="55818" y="21187"/>
                    <a:pt x="55361" y="21134"/>
                    <a:pt x="54912" y="21015"/>
                  </a:cubicBezTo>
                  <a:cubicBezTo>
                    <a:pt x="55067" y="17276"/>
                    <a:pt x="55221" y="13335"/>
                    <a:pt x="55162" y="9620"/>
                  </a:cubicBezTo>
                  <a:lnTo>
                    <a:pt x="56543" y="9620"/>
                  </a:lnTo>
                  <a:lnTo>
                    <a:pt x="56543" y="9192"/>
                  </a:lnTo>
                  <a:cubicBezTo>
                    <a:pt x="52816" y="9132"/>
                    <a:pt x="49852" y="9073"/>
                    <a:pt x="46137" y="9025"/>
                  </a:cubicBezTo>
                  <a:lnTo>
                    <a:pt x="46137" y="7394"/>
                  </a:lnTo>
                  <a:cubicBezTo>
                    <a:pt x="49864" y="7334"/>
                    <a:pt x="52828" y="7275"/>
                    <a:pt x="56543" y="7215"/>
                  </a:cubicBezTo>
                  <a:lnTo>
                    <a:pt x="56543" y="6489"/>
                  </a:lnTo>
                  <a:cubicBezTo>
                    <a:pt x="53759" y="6391"/>
                    <a:pt x="51400" y="6320"/>
                    <a:pt x="48836" y="6320"/>
                  </a:cubicBezTo>
                  <a:cubicBezTo>
                    <a:pt x="47968" y="6320"/>
                    <a:pt x="47076" y="6328"/>
                    <a:pt x="46137" y="6346"/>
                  </a:cubicBezTo>
                  <a:lnTo>
                    <a:pt x="46137" y="4632"/>
                  </a:lnTo>
                  <a:cubicBezTo>
                    <a:pt x="49864" y="4572"/>
                    <a:pt x="52828" y="4513"/>
                    <a:pt x="56543" y="4453"/>
                  </a:cubicBezTo>
                  <a:lnTo>
                    <a:pt x="56543" y="3739"/>
                  </a:lnTo>
                  <a:cubicBezTo>
                    <a:pt x="53712" y="3630"/>
                    <a:pt x="51321" y="3563"/>
                    <a:pt x="48707" y="3563"/>
                  </a:cubicBezTo>
                  <a:cubicBezTo>
                    <a:pt x="47880" y="3563"/>
                    <a:pt x="47030" y="3570"/>
                    <a:pt x="46137" y="3584"/>
                  </a:cubicBezTo>
                  <a:lnTo>
                    <a:pt x="46137" y="1881"/>
                  </a:lnTo>
                  <a:cubicBezTo>
                    <a:pt x="49864" y="1822"/>
                    <a:pt x="52828" y="1762"/>
                    <a:pt x="56543" y="1703"/>
                  </a:cubicBezTo>
                  <a:lnTo>
                    <a:pt x="56543" y="965"/>
                  </a:lnTo>
                  <a:cubicBezTo>
                    <a:pt x="55055" y="917"/>
                    <a:pt x="53340" y="869"/>
                    <a:pt x="51721" y="846"/>
                  </a:cubicBezTo>
                  <a:cubicBezTo>
                    <a:pt x="51098" y="838"/>
                    <a:pt x="50517" y="835"/>
                    <a:pt x="49937" y="835"/>
                  </a:cubicBezTo>
                  <a:cubicBezTo>
                    <a:pt x="48777" y="835"/>
                    <a:pt x="47621" y="846"/>
                    <a:pt x="46137" y="846"/>
                  </a:cubicBezTo>
                  <a:lnTo>
                    <a:pt x="46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498850" y="-837801"/>
              <a:ext cx="23250" cy="43775"/>
            </a:xfrm>
            <a:custGeom>
              <a:avLst/>
              <a:gdLst/>
              <a:ahLst/>
              <a:cxnLst/>
              <a:rect l="l" t="t" r="r" b="b"/>
              <a:pathLst>
                <a:path w="930" h="1751" extrusionOk="0">
                  <a:moveTo>
                    <a:pt x="906" y="0"/>
                  </a:moveTo>
                  <a:lnTo>
                    <a:pt x="13" y="893"/>
                  </a:lnTo>
                  <a:cubicBezTo>
                    <a:pt x="13" y="1191"/>
                    <a:pt x="1" y="1750"/>
                    <a:pt x="1" y="1750"/>
                  </a:cubicBezTo>
                  <a:lnTo>
                    <a:pt x="930" y="1750"/>
                  </a:lnTo>
                  <a:cubicBezTo>
                    <a:pt x="918" y="1012"/>
                    <a:pt x="918" y="584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425354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Char char="●"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Char char="○"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Char char="■"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Char char="●"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Char char="○"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Char char="■"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Char char="●"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Char char="○"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tillium Web"/>
              <a:buChar char="■"/>
              <a:defRPr sz="15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58" r:id="rId4"/>
    <p:sldLayoutId id="2147483659" r:id="rId5"/>
    <p:sldLayoutId id="2147483660" r:id="rId6"/>
    <p:sldLayoutId id="2147483661" r:id="rId7"/>
    <p:sldLayoutId id="2147483667" r:id="rId8"/>
    <p:sldLayoutId id="2147483671" r:id="rId9"/>
    <p:sldLayoutId id="2147483678" r:id="rId10"/>
    <p:sldLayoutId id="2147483679" r:id="rId11"/>
    <p:sldLayoutId id="2147483682" r:id="rId12"/>
    <p:sldLayoutId id="2147483692" r:id="rId13"/>
    <p:sldLayoutId id="2147483702" r:id="rId14"/>
    <p:sldLayoutId id="2147483703" r:id="rId15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77"/>
          <p:cNvSpPr txBox="1">
            <a:spLocks noGrp="1"/>
          </p:cNvSpPr>
          <p:nvPr>
            <p:ph type="title"/>
          </p:nvPr>
        </p:nvSpPr>
        <p:spPr>
          <a:xfrm>
            <a:off x="142324" y="2137450"/>
            <a:ext cx="4810676" cy="713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smtClean="0"/>
              <a:t>CERA </a:t>
            </a:r>
            <a:r>
              <a:rPr lang="de" dirty="0" smtClean="0"/>
              <a:t>TILES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96" name="Google Shape;1396;p77"/>
          <p:cNvSpPr/>
          <p:nvPr/>
        </p:nvSpPr>
        <p:spPr>
          <a:xfrm flipH="1">
            <a:off x="-249" y="0"/>
            <a:ext cx="9144000" cy="5143500"/>
          </a:xfrm>
          <a:prstGeom prst="frame">
            <a:avLst>
              <a:gd name="adj1" fmla="val 23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42E89C-A898-42A6-8A54-796139763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105" y="1159532"/>
            <a:ext cx="2615970" cy="266908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77"/>
          <p:cNvSpPr txBox="1">
            <a:spLocks noGrp="1"/>
          </p:cNvSpPr>
          <p:nvPr>
            <p:ph type="title"/>
          </p:nvPr>
        </p:nvSpPr>
        <p:spPr>
          <a:xfrm>
            <a:off x="142324" y="2137450"/>
            <a:ext cx="6963326" cy="713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smtClean="0"/>
              <a:t>DASHBOARD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96" name="Google Shape;1396;p77"/>
          <p:cNvSpPr/>
          <p:nvPr/>
        </p:nvSpPr>
        <p:spPr>
          <a:xfrm flipH="1">
            <a:off x="-249" y="0"/>
            <a:ext cx="9144000" cy="5143500"/>
          </a:xfrm>
          <a:prstGeom prst="frame">
            <a:avLst>
              <a:gd name="adj1" fmla="val 23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237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9" name="Google Shape;1339;p71"/>
          <p:cNvCxnSpPr/>
          <p:nvPr/>
        </p:nvCxnSpPr>
        <p:spPr>
          <a:xfrm>
            <a:off x="5525112" y="4432818"/>
            <a:ext cx="1741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E42A13B-3945-41B6-BFCB-D01754136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3" y="590089"/>
            <a:ext cx="8371114" cy="396332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2" name="Google Shape;1621;p88">
            <a:extLst>
              <a:ext uri="{FF2B5EF4-FFF2-40B4-BE49-F238E27FC236}">
                <a16:creationId xmlns:a16="http://schemas.microsoft.com/office/drawing/2014/main" id="{DBB3AE8C-0175-4E64-A700-E5380E3F7F45}"/>
              </a:ext>
            </a:extLst>
          </p:cNvPr>
          <p:cNvSpPr txBox="1">
            <a:spLocks/>
          </p:cNvSpPr>
          <p:nvPr/>
        </p:nvSpPr>
        <p:spPr>
          <a:xfrm>
            <a:off x="386444" y="4259847"/>
            <a:ext cx="8490856" cy="5871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The dashboard function includes overall data such as total payment, total orders, sales volumes per category, and a summary of blog activity</a:t>
            </a:r>
            <a:endParaRPr lang="en-US" sz="13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FB310D-C8AD-48EC-A7BF-A84D66CCF5EA}"/>
              </a:ext>
            </a:extLst>
          </p:cNvPr>
          <p:cNvSpPr txBox="1"/>
          <p:nvPr/>
        </p:nvSpPr>
        <p:spPr>
          <a:xfrm>
            <a:off x="556591" y="964263"/>
            <a:ext cx="944218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36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77"/>
          <p:cNvSpPr txBox="1">
            <a:spLocks noGrp="1"/>
          </p:cNvSpPr>
          <p:nvPr>
            <p:ph type="title"/>
          </p:nvPr>
        </p:nvSpPr>
        <p:spPr>
          <a:xfrm>
            <a:off x="142324" y="2137450"/>
            <a:ext cx="6976026" cy="713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smtClean="0"/>
              <a:t>COMPANY INFORMATION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96" name="Google Shape;1396;p77"/>
          <p:cNvSpPr/>
          <p:nvPr/>
        </p:nvSpPr>
        <p:spPr>
          <a:xfrm flipH="1">
            <a:off x="-249" y="0"/>
            <a:ext cx="9144000" cy="5143500"/>
          </a:xfrm>
          <a:prstGeom prst="frame">
            <a:avLst>
              <a:gd name="adj1" fmla="val 23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416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6A4378-B624-4160-B79F-A4D3FBC8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59" y="621840"/>
            <a:ext cx="8378081" cy="389982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Google Shape;1621;p88">
            <a:extLst>
              <a:ext uri="{FF2B5EF4-FFF2-40B4-BE49-F238E27FC236}">
                <a16:creationId xmlns:a16="http://schemas.microsoft.com/office/drawing/2014/main" id="{1E999520-27AA-427A-8EAB-A301D89DF685}"/>
              </a:ext>
            </a:extLst>
          </p:cNvPr>
          <p:cNvSpPr txBox="1">
            <a:spLocks/>
          </p:cNvSpPr>
          <p:nvPr/>
        </p:nvSpPr>
        <p:spPr>
          <a:xfrm>
            <a:off x="382959" y="4349859"/>
            <a:ext cx="8507041" cy="59044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300" dirty="0"/>
              <a:t>The company information feature allows users to input and manage company details for display on the contact page</a:t>
            </a:r>
            <a:endParaRPr lang="en-US" sz="1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542C32-1112-4209-8F4D-3763B2DDEB2E}"/>
              </a:ext>
            </a:extLst>
          </p:cNvPr>
          <p:cNvSpPr txBox="1"/>
          <p:nvPr/>
        </p:nvSpPr>
        <p:spPr>
          <a:xfrm>
            <a:off x="675861" y="1699591"/>
            <a:ext cx="114300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796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7BBB66-1B3F-4F91-BA31-B6A37C5A5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6904"/>
            <a:ext cx="8229600" cy="442969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536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77"/>
          <p:cNvSpPr txBox="1">
            <a:spLocks noGrp="1"/>
          </p:cNvSpPr>
          <p:nvPr>
            <p:ph type="title"/>
          </p:nvPr>
        </p:nvSpPr>
        <p:spPr>
          <a:xfrm>
            <a:off x="142324" y="2137450"/>
            <a:ext cx="6976026" cy="713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smtClean="0"/>
              <a:t>ROLE AND EMPLOYEE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96" name="Google Shape;1396;p77"/>
          <p:cNvSpPr/>
          <p:nvPr/>
        </p:nvSpPr>
        <p:spPr>
          <a:xfrm flipH="1">
            <a:off x="-249" y="0"/>
            <a:ext cx="9144000" cy="5143500"/>
          </a:xfrm>
          <a:prstGeom prst="frame">
            <a:avLst>
              <a:gd name="adj1" fmla="val 23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562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A83B5-7D3B-4F04-B1B5-3CFAD7645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1" y="531688"/>
            <a:ext cx="8414657" cy="408012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Google Shape;1621;p88">
            <a:extLst>
              <a:ext uri="{FF2B5EF4-FFF2-40B4-BE49-F238E27FC236}">
                <a16:creationId xmlns:a16="http://schemas.microsoft.com/office/drawing/2014/main" id="{4FF458AC-12B0-4D08-8562-D27F63EF1DC5}"/>
              </a:ext>
            </a:extLst>
          </p:cNvPr>
          <p:cNvSpPr txBox="1">
            <a:spLocks/>
          </p:cNvSpPr>
          <p:nvPr/>
        </p:nvSpPr>
        <p:spPr>
          <a:xfrm>
            <a:off x="364671" y="4273185"/>
            <a:ext cx="8544379" cy="66711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The role function allows users to create roles and assign </a:t>
            </a:r>
            <a:r>
              <a:rPr lang="en-GB" dirty="0" smtClean="0"/>
              <a:t>to </a:t>
            </a:r>
            <a:r>
              <a:rPr lang="en-GB" dirty="0"/>
              <a:t>specific functions or permissions within the system</a:t>
            </a:r>
            <a:endParaRPr lang="en-US" sz="1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C3E1E-DB21-4550-AEB3-4B093E8A7138}"/>
              </a:ext>
            </a:extLst>
          </p:cNvPr>
          <p:cNvSpPr txBox="1"/>
          <p:nvPr/>
        </p:nvSpPr>
        <p:spPr>
          <a:xfrm>
            <a:off x="546651" y="1878495"/>
            <a:ext cx="755374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8B633B-156F-4E52-994C-F630A4B97B57}"/>
              </a:ext>
            </a:extLst>
          </p:cNvPr>
          <p:cNvSpPr txBox="1"/>
          <p:nvPr/>
        </p:nvSpPr>
        <p:spPr>
          <a:xfrm>
            <a:off x="2305878" y="3011556"/>
            <a:ext cx="815009" cy="3077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34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24765-F45C-4D3C-A91B-AFD0B8006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" y="631134"/>
            <a:ext cx="8273143" cy="407149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Google Shape;1621;p88">
            <a:extLst>
              <a:ext uri="{FF2B5EF4-FFF2-40B4-BE49-F238E27FC236}">
                <a16:creationId xmlns:a16="http://schemas.microsoft.com/office/drawing/2014/main" id="{C9F3591B-348A-44D0-B471-17DB2267DCA2}"/>
              </a:ext>
            </a:extLst>
          </p:cNvPr>
          <p:cNvSpPr txBox="1">
            <a:spLocks/>
          </p:cNvSpPr>
          <p:nvPr/>
        </p:nvSpPr>
        <p:spPr>
          <a:xfrm>
            <a:off x="435428" y="4568709"/>
            <a:ext cx="8410122" cy="45108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300" dirty="0"/>
              <a:t>After clicking on </a:t>
            </a:r>
            <a:r>
              <a:rPr lang="en-GB" sz="1300" dirty="0" smtClean="0"/>
              <a:t>“</a:t>
            </a:r>
            <a:r>
              <a:rPr lang="en-GB" sz="1300" b="1" dirty="0" smtClean="0"/>
              <a:t>Functions</a:t>
            </a:r>
            <a:r>
              <a:rPr lang="en-GB" sz="1300" dirty="0" smtClean="0"/>
              <a:t>”, </a:t>
            </a:r>
            <a:r>
              <a:rPr lang="en-GB" sz="1300" dirty="0"/>
              <a:t>you will be redirected to a screen where you can assign </a:t>
            </a:r>
            <a:r>
              <a:rPr lang="en-GB" sz="1300" dirty="0" smtClean="0"/>
              <a:t>functions </a:t>
            </a:r>
            <a:r>
              <a:rPr lang="en-GB" sz="1300" dirty="0"/>
              <a:t>to a role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25559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BB6EAB-48A3-4936-960F-CB81A2F41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07" y="447205"/>
            <a:ext cx="8373386" cy="424908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471295-F8B0-414D-8B16-29757DC20A7D}"/>
              </a:ext>
            </a:extLst>
          </p:cNvPr>
          <p:cNvSpPr txBox="1"/>
          <p:nvPr/>
        </p:nvSpPr>
        <p:spPr>
          <a:xfrm>
            <a:off x="576470" y="2216425"/>
            <a:ext cx="775252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CA75C-3BDB-450D-BA3D-DF0D38430AD7}"/>
              </a:ext>
            </a:extLst>
          </p:cNvPr>
          <p:cNvSpPr txBox="1"/>
          <p:nvPr/>
        </p:nvSpPr>
        <p:spPr>
          <a:xfrm>
            <a:off x="2027582" y="993913"/>
            <a:ext cx="1381539" cy="53671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Google Shape;1621;p88">
            <a:extLst>
              <a:ext uri="{FF2B5EF4-FFF2-40B4-BE49-F238E27FC236}">
                <a16:creationId xmlns:a16="http://schemas.microsoft.com/office/drawing/2014/main" id="{FE761D84-42A2-46EA-9F7B-BEB27E9910A7}"/>
              </a:ext>
            </a:extLst>
          </p:cNvPr>
          <p:cNvSpPr txBox="1">
            <a:spLocks/>
          </p:cNvSpPr>
          <p:nvPr/>
        </p:nvSpPr>
        <p:spPr>
          <a:xfrm>
            <a:off x="385307" y="4470753"/>
            <a:ext cx="8504693" cy="45108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300" dirty="0"/>
              <a:t>The employee function allows users to create, update, and delete employee records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826700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D5176A3-9F51-4B38-A9DA-18A78903D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069" y="347080"/>
            <a:ext cx="5063861" cy="444933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4003EF-44DD-4230-8B6A-D5749D73236E}"/>
              </a:ext>
            </a:extLst>
          </p:cNvPr>
          <p:cNvSpPr txBox="1"/>
          <p:nvPr/>
        </p:nvSpPr>
        <p:spPr>
          <a:xfrm>
            <a:off x="2176670" y="4253948"/>
            <a:ext cx="92433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Google Shape;1621;p88">
            <a:extLst>
              <a:ext uri="{FF2B5EF4-FFF2-40B4-BE49-F238E27FC236}">
                <a16:creationId xmlns:a16="http://schemas.microsoft.com/office/drawing/2014/main" id="{352057EE-588F-433F-BB70-B738D49B8A5D}"/>
              </a:ext>
            </a:extLst>
          </p:cNvPr>
          <p:cNvSpPr txBox="1">
            <a:spLocks/>
          </p:cNvSpPr>
          <p:nvPr/>
        </p:nvSpPr>
        <p:spPr>
          <a:xfrm>
            <a:off x="4665082" y="4153502"/>
            <a:ext cx="3970918" cy="4082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300" dirty="0"/>
              <a:t>The roles that you have created will appear here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110177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Google Shape;4482;p127"/>
          <p:cNvSpPr/>
          <p:nvPr/>
        </p:nvSpPr>
        <p:spPr>
          <a:xfrm>
            <a:off x="0" y="411850"/>
            <a:ext cx="66429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3" name="Google Shape;4483;p127"/>
          <p:cNvSpPr txBox="1">
            <a:spLocks noGrp="1"/>
          </p:cNvSpPr>
          <p:nvPr>
            <p:ph type="title" idx="5"/>
          </p:nvPr>
        </p:nvSpPr>
        <p:spPr>
          <a:xfrm>
            <a:off x="603383" y="431500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GROUP MEMBERS</a:t>
            </a:r>
            <a:endParaRPr dirty="0"/>
          </a:p>
        </p:txBody>
      </p:sp>
      <p:sp>
        <p:nvSpPr>
          <p:cNvPr id="4484" name="Google Shape;4484;p127"/>
          <p:cNvSpPr txBox="1">
            <a:spLocks noGrp="1"/>
          </p:cNvSpPr>
          <p:nvPr>
            <p:ph type="title"/>
          </p:nvPr>
        </p:nvSpPr>
        <p:spPr>
          <a:xfrm>
            <a:off x="1661742" y="3650428"/>
            <a:ext cx="2963646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TR</a:t>
            </a:r>
            <a:r>
              <a:rPr lang="vi-VN" dirty="0"/>
              <a:t>ƯƠNG</a:t>
            </a:r>
            <a:r>
              <a:rPr lang="en-US" dirty="0"/>
              <a:t> MINH QUÂN</a:t>
            </a:r>
            <a:endParaRPr sz="2100" b="0" dirty="0">
              <a:solidFill>
                <a:schemeClr val="dk1"/>
              </a:solidFill>
            </a:endParaRPr>
          </a:p>
        </p:txBody>
      </p:sp>
      <p:sp>
        <p:nvSpPr>
          <p:cNvPr id="4486" name="Google Shape;4486;p127"/>
          <p:cNvSpPr txBox="1">
            <a:spLocks noGrp="1"/>
          </p:cNvSpPr>
          <p:nvPr>
            <p:ph type="title" idx="3"/>
          </p:nvPr>
        </p:nvSpPr>
        <p:spPr>
          <a:xfrm>
            <a:off x="1766607" y="2241723"/>
            <a:ext cx="2970658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NGUYỄN THỊ DIỄM H</a:t>
            </a:r>
            <a:r>
              <a:rPr lang="vi-VN" dirty="0"/>
              <a:t>ƯƠNG</a:t>
            </a:r>
            <a:endParaRPr sz="2100" b="0" dirty="0">
              <a:solidFill>
                <a:schemeClr val="dk1"/>
              </a:solidFill>
            </a:endParaRPr>
          </a:p>
        </p:txBody>
      </p:sp>
      <p:sp>
        <p:nvSpPr>
          <p:cNvPr id="36" name="Google Shape;4486;p127">
            <a:extLst>
              <a:ext uri="{FF2B5EF4-FFF2-40B4-BE49-F238E27FC236}">
                <a16:creationId xmlns:a16="http://schemas.microsoft.com/office/drawing/2014/main" id="{0986B641-9AE4-42F2-AE5D-14DACF947A70}"/>
              </a:ext>
            </a:extLst>
          </p:cNvPr>
          <p:cNvSpPr txBox="1">
            <a:spLocks/>
          </p:cNvSpPr>
          <p:nvPr/>
        </p:nvSpPr>
        <p:spPr>
          <a:xfrm>
            <a:off x="3162843" y="1189412"/>
            <a:ext cx="26337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PHAN HỮU TRÍ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0B6D4-A43E-43B7-8F27-8A184A3423FB}"/>
              </a:ext>
            </a:extLst>
          </p:cNvPr>
          <p:cNvSpPr/>
          <p:nvPr/>
        </p:nvSpPr>
        <p:spPr>
          <a:xfrm>
            <a:off x="917377" y="2024147"/>
            <a:ext cx="7409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1.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1D8EC-254D-4EA2-B0CD-7FE5FA08861F}"/>
              </a:ext>
            </a:extLst>
          </p:cNvPr>
          <p:cNvSpPr/>
          <p:nvPr/>
        </p:nvSpPr>
        <p:spPr>
          <a:xfrm>
            <a:off x="920658" y="3428844"/>
            <a:ext cx="821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2.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0BE108-DE61-47B4-AC48-189ACD09E701}"/>
              </a:ext>
            </a:extLst>
          </p:cNvPr>
          <p:cNvSpPr/>
          <p:nvPr/>
        </p:nvSpPr>
        <p:spPr>
          <a:xfrm>
            <a:off x="891013" y="1103689"/>
            <a:ext cx="273183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Instructor</a:t>
            </a:r>
            <a:r>
              <a:rPr lang="vi-V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: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77"/>
          <p:cNvSpPr txBox="1">
            <a:spLocks noGrp="1"/>
          </p:cNvSpPr>
          <p:nvPr>
            <p:ph type="title"/>
          </p:nvPr>
        </p:nvSpPr>
        <p:spPr>
          <a:xfrm>
            <a:off x="142324" y="2137450"/>
            <a:ext cx="6976026" cy="713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smtClean="0"/>
              <a:t>PRODUCT CATEGORY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96" name="Google Shape;1396;p77"/>
          <p:cNvSpPr/>
          <p:nvPr/>
        </p:nvSpPr>
        <p:spPr>
          <a:xfrm flipH="1">
            <a:off x="-249" y="0"/>
            <a:ext cx="9144000" cy="5143500"/>
          </a:xfrm>
          <a:prstGeom prst="frame">
            <a:avLst>
              <a:gd name="adj1" fmla="val 23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816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4ACA80-121D-46D4-84D6-BE4B4A95F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61" y="426324"/>
            <a:ext cx="8249478" cy="429085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252287-EA34-476E-8BAC-662CE5B87821}"/>
              </a:ext>
            </a:extLst>
          </p:cNvPr>
          <p:cNvSpPr txBox="1"/>
          <p:nvPr/>
        </p:nvSpPr>
        <p:spPr>
          <a:xfrm>
            <a:off x="665921" y="2226365"/>
            <a:ext cx="87464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Google Shape;1621;p88">
            <a:extLst>
              <a:ext uri="{FF2B5EF4-FFF2-40B4-BE49-F238E27FC236}">
                <a16:creationId xmlns:a16="http://schemas.microsoft.com/office/drawing/2014/main" id="{FE761D84-42A2-46EA-9F7B-BEB27E9910A7}"/>
              </a:ext>
            </a:extLst>
          </p:cNvPr>
          <p:cNvSpPr txBox="1">
            <a:spLocks/>
          </p:cNvSpPr>
          <p:nvPr/>
        </p:nvSpPr>
        <p:spPr>
          <a:xfrm>
            <a:off x="385307" y="4470753"/>
            <a:ext cx="8504693" cy="45108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300" dirty="0" smtClean="0"/>
              <a:t>Main category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671487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4928A0-03C3-4234-A76B-1132D6CEF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07" y="498620"/>
            <a:ext cx="8504693" cy="4146259"/>
          </a:xfrm>
          <a:prstGeom prst="rect">
            <a:avLst/>
          </a:prstGeom>
        </p:spPr>
      </p:pic>
      <p:sp>
        <p:nvSpPr>
          <p:cNvPr id="5" name="Google Shape;1621;p88">
            <a:extLst>
              <a:ext uri="{FF2B5EF4-FFF2-40B4-BE49-F238E27FC236}">
                <a16:creationId xmlns:a16="http://schemas.microsoft.com/office/drawing/2014/main" id="{FE761D84-42A2-46EA-9F7B-BEB27E9910A7}"/>
              </a:ext>
            </a:extLst>
          </p:cNvPr>
          <p:cNvSpPr txBox="1">
            <a:spLocks/>
          </p:cNvSpPr>
          <p:nvPr/>
        </p:nvSpPr>
        <p:spPr>
          <a:xfrm>
            <a:off x="385307" y="4470753"/>
            <a:ext cx="8504693" cy="45108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When you click on </a:t>
            </a:r>
            <a:r>
              <a:rPr lang="en-GB" b="1" dirty="0" smtClean="0"/>
              <a:t>“Create </a:t>
            </a:r>
            <a:r>
              <a:rPr lang="en-GB" b="1" dirty="0"/>
              <a:t>New Main </a:t>
            </a:r>
            <a:r>
              <a:rPr lang="en-GB" b="1" dirty="0" smtClean="0"/>
              <a:t>Category</a:t>
            </a:r>
            <a:r>
              <a:rPr lang="en-GB" dirty="0" smtClean="0"/>
              <a:t>” </a:t>
            </a:r>
            <a:r>
              <a:rPr lang="en-GB" dirty="0"/>
              <a:t>a pop-up modal will appear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308206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E94FE57-CA1A-4876-92AF-1827EF41B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58" y="449860"/>
            <a:ext cx="8466483" cy="40847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29D9CC-36A1-417D-9412-2AADB1BE5B2B}"/>
              </a:ext>
            </a:extLst>
          </p:cNvPr>
          <p:cNvSpPr txBox="1"/>
          <p:nvPr/>
        </p:nvSpPr>
        <p:spPr>
          <a:xfrm>
            <a:off x="2007704" y="1510749"/>
            <a:ext cx="1302026" cy="37768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A7FA0-A492-4F22-BDA7-4C738FB1DEE0}"/>
              </a:ext>
            </a:extLst>
          </p:cNvPr>
          <p:cNvSpPr txBox="1"/>
          <p:nvPr/>
        </p:nvSpPr>
        <p:spPr>
          <a:xfrm>
            <a:off x="2007704" y="993913"/>
            <a:ext cx="1719470" cy="37768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Google Shape;1621;p88">
            <a:extLst>
              <a:ext uri="{FF2B5EF4-FFF2-40B4-BE49-F238E27FC236}">
                <a16:creationId xmlns:a16="http://schemas.microsoft.com/office/drawing/2014/main" id="{BE60C3CA-9F56-4751-A10D-B29080A10A5D}"/>
              </a:ext>
            </a:extLst>
          </p:cNvPr>
          <p:cNvSpPr txBox="1">
            <a:spLocks/>
          </p:cNvSpPr>
          <p:nvPr/>
        </p:nvSpPr>
        <p:spPr>
          <a:xfrm>
            <a:off x="3518452" y="1510749"/>
            <a:ext cx="3155674" cy="4082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300" dirty="0"/>
              <a:t>Subpages of the main product category</a:t>
            </a:r>
            <a:r>
              <a:rPr lang="vi-VN" sz="1300" dirty="0"/>
              <a:t>.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81925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5BC098-0152-4E0A-8FA9-2DA585B06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59" y="479620"/>
            <a:ext cx="7628282" cy="418425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7F2F10-F4DA-422F-ADAC-659F8C956965}"/>
              </a:ext>
            </a:extLst>
          </p:cNvPr>
          <p:cNvSpPr txBox="1"/>
          <p:nvPr/>
        </p:nvSpPr>
        <p:spPr>
          <a:xfrm>
            <a:off x="7266746" y="1371599"/>
            <a:ext cx="824948" cy="536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1621;p88">
            <a:extLst>
              <a:ext uri="{FF2B5EF4-FFF2-40B4-BE49-F238E27FC236}">
                <a16:creationId xmlns:a16="http://schemas.microsoft.com/office/drawing/2014/main" id="{FE761D84-42A2-46EA-9F7B-BEB27E9910A7}"/>
              </a:ext>
            </a:extLst>
          </p:cNvPr>
          <p:cNvSpPr txBox="1">
            <a:spLocks/>
          </p:cNvSpPr>
          <p:nvPr/>
        </p:nvSpPr>
        <p:spPr>
          <a:xfrm>
            <a:off x="385307" y="4356101"/>
            <a:ext cx="8504693" cy="56573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When you click on </a:t>
            </a:r>
            <a:r>
              <a:rPr lang="en-GB" dirty="0" smtClean="0"/>
              <a:t>“</a:t>
            </a:r>
            <a:r>
              <a:rPr lang="en-GB" b="1" dirty="0" smtClean="0"/>
              <a:t>Create </a:t>
            </a:r>
            <a:r>
              <a:rPr lang="en-GB" b="1" dirty="0"/>
              <a:t>New Sub </a:t>
            </a:r>
            <a:r>
              <a:rPr lang="en-GB" b="1" dirty="0" smtClean="0"/>
              <a:t>Category</a:t>
            </a:r>
            <a:r>
              <a:rPr lang="en-GB" dirty="0" smtClean="0"/>
              <a:t>” </a:t>
            </a:r>
            <a:r>
              <a:rPr lang="en-GB" dirty="0"/>
              <a:t>a pop-up modal will appear, listing all the categories you have created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45842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77"/>
          <p:cNvSpPr txBox="1">
            <a:spLocks noGrp="1"/>
          </p:cNvSpPr>
          <p:nvPr>
            <p:ph type="title"/>
          </p:nvPr>
        </p:nvSpPr>
        <p:spPr>
          <a:xfrm>
            <a:off x="142324" y="2137450"/>
            <a:ext cx="6976026" cy="713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smtClean="0"/>
              <a:t>PRODUCT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96" name="Google Shape;1396;p77"/>
          <p:cNvSpPr/>
          <p:nvPr/>
        </p:nvSpPr>
        <p:spPr>
          <a:xfrm flipH="1">
            <a:off x="-249" y="0"/>
            <a:ext cx="9144000" cy="5143500"/>
          </a:xfrm>
          <a:prstGeom prst="frame">
            <a:avLst>
              <a:gd name="adj1" fmla="val 23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166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262D33-DF84-4758-AD5A-80474CBCA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8" y="506021"/>
            <a:ext cx="8428383" cy="41314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13CC8A-7024-43AD-B014-D29E31418BE0}"/>
              </a:ext>
            </a:extLst>
          </p:cNvPr>
          <p:cNvSpPr txBox="1"/>
          <p:nvPr/>
        </p:nvSpPr>
        <p:spPr>
          <a:xfrm>
            <a:off x="667820" y="2571750"/>
            <a:ext cx="99659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0C547-D6DC-4200-B110-07B67A207329}"/>
              </a:ext>
            </a:extLst>
          </p:cNvPr>
          <p:cNvSpPr txBox="1"/>
          <p:nvPr/>
        </p:nvSpPr>
        <p:spPr>
          <a:xfrm>
            <a:off x="2311686" y="2243198"/>
            <a:ext cx="739739" cy="3077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Google Shape;1621;p88">
            <a:extLst>
              <a:ext uri="{FF2B5EF4-FFF2-40B4-BE49-F238E27FC236}">
                <a16:creationId xmlns:a16="http://schemas.microsoft.com/office/drawing/2014/main" id="{A0593B1A-5F40-4CE2-8F40-62707E6394FC}"/>
              </a:ext>
            </a:extLst>
          </p:cNvPr>
          <p:cNvSpPr txBox="1">
            <a:spLocks/>
          </p:cNvSpPr>
          <p:nvPr/>
        </p:nvSpPr>
        <p:spPr>
          <a:xfrm>
            <a:off x="3525710" y="2107374"/>
            <a:ext cx="3770440" cy="88347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Click here to visit the product review page. (Note: Only customers who have purchased the product can leave a review</a:t>
            </a:r>
            <a:endParaRPr lang="en-US" sz="13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BE2933-C5D5-4CFA-985D-C37D9859E9EF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3051426" y="2445026"/>
            <a:ext cx="474284" cy="10408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621;p88">
            <a:extLst>
              <a:ext uri="{FF2B5EF4-FFF2-40B4-BE49-F238E27FC236}">
                <a16:creationId xmlns:a16="http://schemas.microsoft.com/office/drawing/2014/main" id="{FE761D84-42A2-46EA-9F7B-BEB27E9910A7}"/>
              </a:ext>
            </a:extLst>
          </p:cNvPr>
          <p:cNvSpPr txBox="1">
            <a:spLocks/>
          </p:cNvSpPr>
          <p:nvPr/>
        </p:nvSpPr>
        <p:spPr>
          <a:xfrm>
            <a:off x="357808" y="4356101"/>
            <a:ext cx="8551241" cy="56573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The manage product page allows you to create, update, and delete products, as well as manage previews for each product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19187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77B9D4-0640-457C-B679-748C44C4C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18" y="507174"/>
            <a:ext cx="8265964" cy="412915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EA5E19-02C4-4A21-8D26-B313DB08A10E}"/>
              </a:ext>
            </a:extLst>
          </p:cNvPr>
          <p:cNvSpPr txBox="1"/>
          <p:nvPr/>
        </p:nvSpPr>
        <p:spPr>
          <a:xfrm>
            <a:off x="2355574" y="3011557"/>
            <a:ext cx="67586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27E2FB-225A-4E8C-BC50-8A923DFF0B6C}"/>
              </a:ext>
            </a:extLst>
          </p:cNvPr>
          <p:cNvSpPr txBox="1"/>
          <p:nvPr/>
        </p:nvSpPr>
        <p:spPr>
          <a:xfrm>
            <a:off x="7398835" y="2703780"/>
            <a:ext cx="67586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Google Shape;1621;p88">
            <a:extLst>
              <a:ext uri="{FF2B5EF4-FFF2-40B4-BE49-F238E27FC236}">
                <a16:creationId xmlns:a16="http://schemas.microsoft.com/office/drawing/2014/main" id="{C635B3FC-27C9-4128-9ECB-DF17C50ABC5B}"/>
              </a:ext>
            </a:extLst>
          </p:cNvPr>
          <p:cNvSpPr txBox="1">
            <a:spLocks/>
          </p:cNvSpPr>
          <p:nvPr/>
        </p:nvSpPr>
        <p:spPr>
          <a:xfrm>
            <a:off x="336589" y="4338122"/>
            <a:ext cx="8496261" cy="59640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On this page, you can view customer reviews and choose whether to display them on the product page or not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775464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156933-68C3-42E0-83EF-30887974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17" y="271647"/>
            <a:ext cx="7275444" cy="170034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C656B6-989D-49DC-BEB0-CDADA0779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17" y="2351031"/>
            <a:ext cx="7275444" cy="252082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Google Shape;1621;p88">
            <a:extLst>
              <a:ext uri="{FF2B5EF4-FFF2-40B4-BE49-F238E27FC236}">
                <a16:creationId xmlns:a16="http://schemas.microsoft.com/office/drawing/2014/main" id="{3580545E-A963-4F22-A7D4-163E08170BCC}"/>
              </a:ext>
            </a:extLst>
          </p:cNvPr>
          <p:cNvSpPr txBox="1">
            <a:spLocks/>
          </p:cNvSpPr>
          <p:nvPr/>
        </p:nvSpPr>
        <p:spPr>
          <a:xfrm>
            <a:off x="3348144" y="669533"/>
            <a:ext cx="2423143" cy="39293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300" dirty="0"/>
              <a:t>when </a:t>
            </a:r>
            <a:r>
              <a:rPr lang="en-US" sz="1300" dirty="0" smtClean="0"/>
              <a:t>admin not yet approved</a:t>
            </a:r>
            <a:endParaRPr lang="en-US" sz="1300" dirty="0"/>
          </a:p>
        </p:txBody>
      </p:sp>
      <p:sp>
        <p:nvSpPr>
          <p:cNvPr id="6" name="Google Shape;1621;p88">
            <a:extLst>
              <a:ext uri="{FF2B5EF4-FFF2-40B4-BE49-F238E27FC236}">
                <a16:creationId xmlns:a16="http://schemas.microsoft.com/office/drawing/2014/main" id="{1BD31AD0-7C6B-4C7A-8B12-4BFD766394C4}"/>
              </a:ext>
            </a:extLst>
          </p:cNvPr>
          <p:cNvSpPr txBox="1">
            <a:spLocks/>
          </p:cNvSpPr>
          <p:nvPr/>
        </p:nvSpPr>
        <p:spPr>
          <a:xfrm>
            <a:off x="3488949" y="3102262"/>
            <a:ext cx="1957379" cy="3929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300" dirty="0"/>
              <a:t>when </a:t>
            </a:r>
            <a:r>
              <a:rPr lang="en-US" sz="1300" dirty="0" smtClean="0"/>
              <a:t>admin approved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44393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4525EF-150B-42D2-9822-D6F5104E5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57" y="386384"/>
            <a:ext cx="8129085" cy="437073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Google Shape;1621;p88">
            <a:extLst>
              <a:ext uri="{FF2B5EF4-FFF2-40B4-BE49-F238E27FC236}">
                <a16:creationId xmlns:a16="http://schemas.microsoft.com/office/drawing/2014/main" id="{724E16FD-5515-41CB-8907-4C9ED2D74916}"/>
              </a:ext>
            </a:extLst>
          </p:cNvPr>
          <p:cNvSpPr txBox="1">
            <a:spLocks/>
          </p:cNvSpPr>
          <p:nvPr/>
        </p:nvSpPr>
        <p:spPr>
          <a:xfrm>
            <a:off x="4952999" y="518364"/>
            <a:ext cx="3438625" cy="3963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300" dirty="0"/>
              <a:t>Photo change section in Product Edit Page</a:t>
            </a:r>
          </a:p>
        </p:txBody>
      </p:sp>
    </p:spTree>
    <p:extLst>
      <p:ext uri="{BB962C8B-B14F-4D97-AF65-F5344CB8AC3E}">
        <p14:creationId xmlns:p14="http://schemas.microsoft.com/office/powerpoint/2010/main" val="2745604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9"/>
          <p:cNvSpPr txBox="1">
            <a:spLocks noGrp="1"/>
          </p:cNvSpPr>
          <p:nvPr>
            <p:ph type="title" idx="4"/>
          </p:nvPr>
        </p:nvSpPr>
        <p:spPr>
          <a:xfrm>
            <a:off x="603383" y="431500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mtClean="0"/>
              <a:t>TECHNOLOGY AND TOOLS</a:t>
            </a:r>
            <a:endParaRPr dirty="0"/>
          </a:p>
        </p:txBody>
      </p:sp>
      <p:sp>
        <p:nvSpPr>
          <p:cNvPr id="1434" name="Google Shape;1434;p79"/>
          <p:cNvSpPr txBox="1">
            <a:spLocks noGrp="1"/>
          </p:cNvSpPr>
          <p:nvPr>
            <p:ph type="body" idx="1"/>
          </p:nvPr>
        </p:nvSpPr>
        <p:spPr>
          <a:xfrm>
            <a:off x="1149301" y="1669269"/>
            <a:ext cx="4686982" cy="1720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None/>
            </a:pPr>
            <a:r>
              <a:rPr lang="en-US" sz="2400" b="1" dirty="0" smtClean="0"/>
              <a:t>-</a:t>
            </a:r>
            <a:r>
              <a:rPr lang="en-US" sz="2400" b="1" dirty="0" err="1" smtClean="0"/>
              <a:t>Laravel</a:t>
            </a:r>
            <a:r>
              <a:rPr lang="en-US" sz="2400" b="1" dirty="0" smtClean="0"/>
              <a:t> </a:t>
            </a:r>
          </a:p>
          <a:p>
            <a:pPr marL="0" lvl="0" indent="0" algn="l">
              <a:buNone/>
            </a:pPr>
            <a:r>
              <a:rPr lang="en-US" sz="2400" b="1" dirty="0" smtClean="0"/>
              <a:t>-HTML, CSS, Bootstrap, JQuery </a:t>
            </a:r>
          </a:p>
          <a:p>
            <a:pPr marL="0" lvl="0" indent="0" algn="l">
              <a:buNone/>
            </a:pPr>
            <a:r>
              <a:rPr lang="en-GB" sz="2400" b="1" dirty="0" smtClean="0"/>
              <a:t>-MySQL</a:t>
            </a:r>
            <a:endParaRPr lang="en-GB" sz="2400" b="1" dirty="0"/>
          </a:p>
          <a:p>
            <a:pPr marL="0" lvl="0" indent="0" algn="l">
              <a:buNone/>
            </a:pPr>
            <a:r>
              <a:rPr lang="en-GB" sz="2400" b="1" dirty="0" smtClean="0"/>
              <a:t>-XAMPP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77"/>
          <p:cNvSpPr txBox="1">
            <a:spLocks noGrp="1"/>
          </p:cNvSpPr>
          <p:nvPr>
            <p:ph type="title"/>
          </p:nvPr>
        </p:nvSpPr>
        <p:spPr>
          <a:xfrm>
            <a:off x="142324" y="2137450"/>
            <a:ext cx="6976026" cy="713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smtClean="0"/>
              <a:t>FEE AND VOUCHER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96" name="Google Shape;1396;p77"/>
          <p:cNvSpPr/>
          <p:nvPr/>
        </p:nvSpPr>
        <p:spPr>
          <a:xfrm flipH="1">
            <a:off x="-249" y="0"/>
            <a:ext cx="9144000" cy="5143500"/>
          </a:xfrm>
          <a:prstGeom prst="frame">
            <a:avLst>
              <a:gd name="adj1" fmla="val 23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974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6EEE47-38EA-43F5-BE79-269DE0C77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75" y="457031"/>
            <a:ext cx="8424649" cy="422943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234D5F-188C-4BCD-B345-B240A774E858}"/>
              </a:ext>
            </a:extLst>
          </p:cNvPr>
          <p:cNvSpPr txBox="1"/>
          <p:nvPr/>
        </p:nvSpPr>
        <p:spPr>
          <a:xfrm>
            <a:off x="576469" y="2728458"/>
            <a:ext cx="73549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233B7C-1F74-47CA-8FE2-3C00C59F659E}"/>
              </a:ext>
            </a:extLst>
          </p:cNvPr>
          <p:cNvSpPr txBox="1"/>
          <p:nvPr/>
        </p:nvSpPr>
        <p:spPr>
          <a:xfrm>
            <a:off x="1977888" y="1003852"/>
            <a:ext cx="1520686" cy="36774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1621;p88">
            <a:extLst>
              <a:ext uri="{FF2B5EF4-FFF2-40B4-BE49-F238E27FC236}">
                <a16:creationId xmlns:a16="http://schemas.microsoft.com/office/drawing/2014/main" id="{FCCD9EC0-3439-49BB-8C11-49B34F63AF64}"/>
              </a:ext>
            </a:extLst>
          </p:cNvPr>
          <p:cNvSpPr txBox="1">
            <a:spLocks/>
          </p:cNvSpPr>
          <p:nvPr/>
        </p:nvSpPr>
        <p:spPr>
          <a:xfrm>
            <a:off x="359674" y="4374012"/>
            <a:ext cx="8543025" cy="6249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The delivery fee feature allows you to add areas and specify the amount of delivery fee for each area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992046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265A27-DC52-4D77-9A90-97EDEA9D1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00" y="408522"/>
            <a:ext cx="8413600" cy="432645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1F4748-FF2C-4E54-9C19-1815A69B458F}"/>
              </a:ext>
            </a:extLst>
          </p:cNvPr>
          <p:cNvSpPr txBox="1"/>
          <p:nvPr/>
        </p:nvSpPr>
        <p:spPr>
          <a:xfrm>
            <a:off x="516835" y="3081129"/>
            <a:ext cx="80507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FAC94-9778-4C2D-8B8E-AB81E581E731}"/>
              </a:ext>
            </a:extLst>
          </p:cNvPr>
          <p:cNvSpPr txBox="1"/>
          <p:nvPr/>
        </p:nvSpPr>
        <p:spPr>
          <a:xfrm>
            <a:off x="2047461" y="924339"/>
            <a:ext cx="1351722" cy="4572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Google Shape;1621;p88">
            <a:extLst>
              <a:ext uri="{FF2B5EF4-FFF2-40B4-BE49-F238E27FC236}">
                <a16:creationId xmlns:a16="http://schemas.microsoft.com/office/drawing/2014/main" id="{DB038001-49C0-453B-98DA-B1E597B4536E}"/>
              </a:ext>
            </a:extLst>
          </p:cNvPr>
          <p:cNvSpPr txBox="1">
            <a:spLocks/>
          </p:cNvSpPr>
          <p:nvPr/>
        </p:nvSpPr>
        <p:spPr>
          <a:xfrm>
            <a:off x="3399183" y="1616889"/>
            <a:ext cx="3493605" cy="56093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300" dirty="0"/>
              <a:t>Where coupons will be </a:t>
            </a:r>
            <a:r>
              <a:rPr lang="en-US" sz="1300" dirty="0" smtClean="0"/>
              <a:t>added</a:t>
            </a:r>
            <a:endParaRPr lang="en-US" sz="1300" dirty="0"/>
          </a:p>
        </p:txBody>
      </p:sp>
      <p:sp>
        <p:nvSpPr>
          <p:cNvPr id="8" name="Google Shape;1621;p88">
            <a:extLst>
              <a:ext uri="{FF2B5EF4-FFF2-40B4-BE49-F238E27FC236}">
                <a16:creationId xmlns:a16="http://schemas.microsoft.com/office/drawing/2014/main" id="{FCCD9EC0-3439-49BB-8C11-49B34F63AF64}"/>
              </a:ext>
            </a:extLst>
          </p:cNvPr>
          <p:cNvSpPr txBox="1">
            <a:spLocks/>
          </p:cNvSpPr>
          <p:nvPr/>
        </p:nvSpPr>
        <p:spPr>
          <a:xfrm>
            <a:off x="359674" y="4374012"/>
            <a:ext cx="8543025" cy="6249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The voucher function allows you to create discount vouchers. There are three types of vouchers available: Percentage off total amount, Percentage off delivery fee, and Specific amount discount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676190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77"/>
          <p:cNvSpPr txBox="1">
            <a:spLocks noGrp="1"/>
          </p:cNvSpPr>
          <p:nvPr>
            <p:ph type="title"/>
          </p:nvPr>
        </p:nvSpPr>
        <p:spPr>
          <a:xfrm>
            <a:off x="142324" y="2137450"/>
            <a:ext cx="6976026" cy="713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smtClean="0"/>
              <a:t>ORDER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96" name="Google Shape;1396;p77"/>
          <p:cNvSpPr/>
          <p:nvPr/>
        </p:nvSpPr>
        <p:spPr>
          <a:xfrm flipH="1">
            <a:off x="-249" y="0"/>
            <a:ext cx="9144000" cy="5143500"/>
          </a:xfrm>
          <a:prstGeom prst="frame">
            <a:avLst>
              <a:gd name="adj1" fmla="val 23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268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4BF4A4-5CEC-4204-9059-EEECF076E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40" y="491396"/>
            <a:ext cx="8338319" cy="416070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248BBE-8686-407B-B730-DB5BEAAE8BE3}"/>
              </a:ext>
            </a:extLst>
          </p:cNvPr>
          <p:cNvSpPr txBox="1"/>
          <p:nvPr/>
        </p:nvSpPr>
        <p:spPr>
          <a:xfrm>
            <a:off x="506895" y="3120887"/>
            <a:ext cx="755374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D19E0-4134-4FB7-A077-3EFB2A45A9D7}"/>
              </a:ext>
            </a:extLst>
          </p:cNvPr>
          <p:cNvSpPr txBox="1"/>
          <p:nvPr/>
        </p:nvSpPr>
        <p:spPr>
          <a:xfrm>
            <a:off x="2236304" y="2693504"/>
            <a:ext cx="337931" cy="42738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354C0-99E9-45A3-83E2-E7D9C5F8ECF9}"/>
              </a:ext>
            </a:extLst>
          </p:cNvPr>
          <p:cNvSpPr txBox="1"/>
          <p:nvPr/>
        </p:nvSpPr>
        <p:spPr>
          <a:xfrm>
            <a:off x="3896138" y="2753306"/>
            <a:ext cx="67586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1621;p88">
            <a:extLst>
              <a:ext uri="{FF2B5EF4-FFF2-40B4-BE49-F238E27FC236}">
                <a16:creationId xmlns:a16="http://schemas.microsoft.com/office/drawing/2014/main" id="{81793925-1FB0-4907-8A10-915220CBEEA2}"/>
              </a:ext>
            </a:extLst>
          </p:cNvPr>
          <p:cNvSpPr txBox="1">
            <a:spLocks/>
          </p:cNvSpPr>
          <p:nvPr/>
        </p:nvSpPr>
        <p:spPr>
          <a:xfrm>
            <a:off x="1313620" y="1563663"/>
            <a:ext cx="2521229" cy="77203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Click here to view details of the order the customer purchased</a:t>
            </a:r>
            <a:endParaRPr lang="en-US" sz="13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F4E5D7-1F66-4350-93CC-BFC1D9FD90F6}"/>
              </a:ext>
            </a:extLst>
          </p:cNvPr>
          <p:cNvCxnSpPr/>
          <p:nvPr/>
        </p:nvCxnSpPr>
        <p:spPr>
          <a:xfrm>
            <a:off x="2405269" y="2335696"/>
            <a:ext cx="0" cy="35780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621;p88">
            <a:extLst>
              <a:ext uri="{FF2B5EF4-FFF2-40B4-BE49-F238E27FC236}">
                <a16:creationId xmlns:a16="http://schemas.microsoft.com/office/drawing/2014/main" id="{ABBD9B99-8404-4191-9034-0BFFAA67B136}"/>
              </a:ext>
            </a:extLst>
          </p:cNvPr>
          <p:cNvSpPr txBox="1">
            <a:spLocks/>
          </p:cNvSpPr>
          <p:nvPr/>
        </p:nvSpPr>
        <p:spPr>
          <a:xfrm>
            <a:off x="5020918" y="2634452"/>
            <a:ext cx="3616180" cy="67573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When a customer doesn't log in, the default name will be set to </a:t>
            </a:r>
            <a:r>
              <a:rPr lang="en-GB" dirty="0" smtClean="0"/>
              <a:t>“Guest”</a:t>
            </a:r>
            <a:endParaRPr lang="en-US" sz="13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8D294D-C325-44BF-8ABD-94C2747D6A82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4571999" y="2882807"/>
            <a:ext cx="448919" cy="89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915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C3E79F-52FF-4114-95D4-A3473F434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93" y="519381"/>
            <a:ext cx="8455614" cy="410473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Google Shape;1621;p88">
            <a:extLst>
              <a:ext uri="{FF2B5EF4-FFF2-40B4-BE49-F238E27FC236}">
                <a16:creationId xmlns:a16="http://schemas.microsoft.com/office/drawing/2014/main" id="{FCCD9EC0-3439-49BB-8C11-49B34F63AF64}"/>
              </a:ext>
            </a:extLst>
          </p:cNvPr>
          <p:cNvSpPr txBox="1">
            <a:spLocks/>
          </p:cNvSpPr>
          <p:nvPr/>
        </p:nvSpPr>
        <p:spPr>
          <a:xfrm>
            <a:off x="359674" y="4374012"/>
            <a:ext cx="8543025" cy="6249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On the details page, you can view the products the customer purchased, the delivery fee, and the voucher code they used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882571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77"/>
          <p:cNvSpPr txBox="1">
            <a:spLocks noGrp="1"/>
          </p:cNvSpPr>
          <p:nvPr>
            <p:ph type="title"/>
          </p:nvPr>
        </p:nvSpPr>
        <p:spPr>
          <a:xfrm>
            <a:off x="142324" y="2137450"/>
            <a:ext cx="6976026" cy="713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smtClean="0"/>
              <a:t>E-CATALOGUE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96" name="Google Shape;1396;p77"/>
          <p:cNvSpPr/>
          <p:nvPr/>
        </p:nvSpPr>
        <p:spPr>
          <a:xfrm flipH="1">
            <a:off x="-249" y="0"/>
            <a:ext cx="9144000" cy="5143500"/>
          </a:xfrm>
          <a:prstGeom prst="frame">
            <a:avLst>
              <a:gd name="adj1" fmla="val 23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025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BE89F7-6E21-4223-B638-B8FFC4B36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10" y="526324"/>
            <a:ext cx="8432979" cy="409085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DA7C54-43B2-415F-8E99-D719C98B598C}"/>
              </a:ext>
            </a:extLst>
          </p:cNvPr>
          <p:cNvSpPr txBox="1"/>
          <p:nvPr/>
        </p:nvSpPr>
        <p:spPr>
          <a:xfrm>
            <a:off x="596348" y="3488635"/>
            <a:ext cx="616226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Google Shape;1621;p88">
            <a:extLst>
              <a:ext uri="{FF2B5EF4-FFF2-40B4-BE49-F238E27FC236}">
                <a16:creationId xmlns:a16="http://schemas.microsoft.com/office/drawing/2014/main" id="{FCCD9EC0-3439-49BB-8C11-49B34F63AF64}"/>
              </a:ext>
            </a:extLst>
          </p:cNvPr>
          <p:cNvSpPr txBox="1">
            <a:spLocks/>
          </p:cNvSpPr>
          <p:nvPr/>
        </p:nvSpPr>
        <p:spPr>
          <a:xfrm>
            <a:off x="359674" y="4374012"/>
            <a:ext cx="8543025" cy="6249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smtClean="0"/>
              <a:t>E-Catalogue type where you can create/update/delete catalogue type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946038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87F9CA-A5E7-4EFE-934C-C9788307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79" y="488684"/>
            <a:ext cx="8264841" cy="416613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2F21F3-9273-4201-BEDA-0DD3D4450FCA}"/>
              </a:ext>
            </a:extLst>
          </p:cNvPr>
          <p:cNvSpPr txBox="1"/>
          <p:nvPr/>
        </p:nvSpPr>
        <p:spPr>
          <a:xfrm>
            <a:off x="536713" y="3727173"/>
            <a:ext cx="73549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Google Shape;1621;p88">
            <a:extLst>
              <a:ext uri="{FF2B5EF4-FFF2-40B4-BE49-F238E27FC236}">
                <a16:creationId xmlns:a16="http://schemas.microsoft.com/office/drawing/2014/main" id="{F7106353-B9A6-416D-BD51-63B00C8C5FAB}"/>
              </a:ext>
            </a:extLst>
          </p:cNvPr>
          <p:cNvSpPr txBox="1">
            <a:spLocks/>
          </p:cNvSpPr>
          <p:nvPr/>
        </p:nvSpPr>
        <p:spPr>
          <a:xfrm>
            <a:off x="3637722" y="1429016"/>
            <a:ext cx="3031434" cy="39978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300" dirty="0" smtClean="0"/>
              <a:t>Files uploaded</a:t>
            </a:r>
            <a:endParaRPr lang="en-US" sz="1300" dirty="0"/>
          </a:p>
        </p:txBody>
      </p:sp>
      <p:sp>
        <p:nvSpPr>
          <p:cNvPr id="5" name="Google Shape;1621;p88">
            <a:extLst>
              <a:ext uri="{FF2B5EF4-FFF2-40B4-BE49-F238E27FC236}">
                <a16:creationId xmlns:a16="http://schemas.microsoft.com/office/drawing/2014/main" id="{FCCD9EC0-3439-49BB-8C11-49B34F63AF64}"/>
              </a:ext>
            </a:extLst>
          </p:cNvPr>
          <p:cNvSpPr txBox="1">
            <a:spLocks/>
          </p:cNvSpPr>
          <p:nvPr/>
        </p:nvSpPr>
        <p:spPr>
          <a:xfrm>
            <a:off x="359674" y="4374012"/>
            <a:ext cx="8543025" cy="6249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A catalogue file allows you to upload, edit, and delete catalogue files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548383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24A57E-E310-4F4B-BAE2-D6A1294C3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89" y="430980"/>
            <a:ext cx="8200422" cy="428154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C61DED-13F8-471E-9A28-508E0AAEFCF9}"/>
              </a:ext>
            </a:extLst>
          </p:cNvPr>
          <p:cNvSpPr txBox="1"/>
          <p:nvPr/>
        </p:nvSpPr>
        <p:spPr>
          <a:xfrm>
            <a:off x="7325139" y="2295939"/>
            <a:ext cx="844826" cy="626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Google Shape;1621;p88">
            <a:extLst>
              <a:ext uri="{FF2B5EF4-FFF2-40B4-BE49-F238E27FC236}">
                <a16:creationId xmlns:a16="http://schemas.microsoft.com/office/drawing/2014/main" id="{FCCD9EC0-3439-49BB-8C11-49B34F63AF64}"/>
              </a:ext>
            </a:extLst>
          </p:cNvPr>
          <p:cNvSpPr txBox="1">
            <a:spLocks/>
          </p:cNvSpPr>
          <p:nvPr/>
        </p:nvSpPr>
        <p:spPr>
          <a:xfrm>
            <a:off x="359674" y="4374012"/>
            <a:ext cx="8543025" cy="6249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The catalogue type and files will be listed in the E-catalogue function on the customer site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82039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9"/>
          <p:cNvSpPr txBox="1">
            <a:spLocks noGrp="1"/>
          </p:cNvSpPr>
          <p:nvPr>
            <p:ph type="title" idx="4"/>
          </p:nvPr>
        </p:nvSpPr>
        <p:spPr>
          <a:xfrm>
            <a:off x="603383" y="431500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INTRODUCE</a:t>
            </a:r>
            <a:endParaRPr dirty="0"/>
          </a:p>
        </p:txBody>
      </p:sp>
      <p:sp>
        <p:nvSpPr>
          <p:cNvPr id="1434" name="Google Shape;1434;p79"/>
          <p:cNvSpPr txBox="1">
            <a:spLocks noGrp="1"/>
          </p:cNvSpPr>
          <p:nvPr>
            <p:ph type="body" idx="1"/>
          </p:nvPr>
        </p:nvSpPr>
        <p:spPr>
          <a:xfrm>
            <a:off x="1243388" y="2962953"/>
            <a:ext cx="3140700" cy="1720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None/>
            </a:pPr>
            <a:r>
              <a:rPr lang="en-US" sz="1600" b="1" dirty="0"/>
              <a:t>Purpose : </a:t>
            </a:r>
            <a:r>
              <a:rPr lang="en-US" sz="1600" dirty="0"/>
              <a:t>Comprehensive management and optimization of website operations.</a:t>
            </a:r>
            <a:endParaRPr lang="en-US" sz="1600" b="1" dirty="0"/>
          </a:p>
          <a:p>
            <a:pPr marL="0" lvl="0" indent="0" algn="l">
              <a:buNone/>
            </a:pPr>
            <a:r>
              <a:rPr lang="en-US" sz="1600" b="1" dirty="0"/>
              <a:t>Function : </a:t>
            </a:r>
            <a:r>
              <a:rPr lang="en-US" sz="1600" dirty="0"/>
              <a:t>Manage products, orders, customers, promotions, </a:t>
            </a:r>
            <a:r>
              <a:rPr lang="en-US" sz="1600" dirty="0" smtClean="0"/>
              <a:t>employee…</a:t>
            </a:r>
            <a:endParaRPr sz="1600" dirty="0"/>
          </a:p>
        </p:txBody>
      </p:sp>
      <p:sp>
        <p:nvSpPr>
          <p:cNvPr id="1436" name="Google Shape;1436;p79"/>
          <p:cNvSpPr txBox="1">
            <a:spLocks noGrp="1"/>
          </p:cNvSpPr>
          <p:nvPr>
            <p:ph type="title"/>
          </p:nvPr>
        </p:nvSpPr>
        <p:spPr>
          <a:xfrm>
            <a:off x="1243388" y="2433684"/>
            <a:ext cx="31407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ADMIN</a:t>
            </a:r>
            <a:endParaRPr dirty="0"/>
          </a:p>
        </p:txBody>
      </p:sp>
      <p:sp>
        <p:nvSpPr>
          <p:cNvPr id="1437" name="Google Shape;1437;p79"/>
          <p:cNvSpPr txBox="1">
            <a:spLocks noGrp="1"/>
          </p:cNvSpPr>
          <p:nvPr>
            <p:ph type="title" idx="3"/>
          </p:nvPr>
        </p:nvSpPr>
        <p:spPr>
          <a:xfrm>
            <a:off x="5277687" y="2459640"/>
            <a:ext cx="31407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CLIENT</a:t>
            </a:r>
            <a:endParaRPr dirty="0"/>
          </a:p>
        </p:txBody>
      </p:sp>
      <p:sp>
        <p:nvSpPr>
          <p:cNvPr id="1438" name="Google Shape;1438;p79"/>
          <p:cNvSpPr/>
          <p:nvPr/>
        </p:nvSpPr>
        <p:spPr>
          <a:xfrm>
            <a:off x="6336409" y="1528364"/>
            <a:ext cx="742512" cy="742454"/>
          </a:xfrm>
          <a:custGeom>
            <a:avLst/>
            <a:gdLst/>
            <a:ahLst/>
            <a:cxnLst/>
            <a:rect l="l" t="t" r="r" b="b"/>
            <a:pathLst>
              <a:path w="22956" h="22956" extrusionOk="0">
                <a:moveTo>
                  <a:pt x="0" y="1"/>
                </a:moveTo>
                <a:lnTo>
                  <a:pt x="0" y="22956"/>
                </a:lnTo>
                <a:lnTo>
                  <a:pt x="22956" y="2295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79"/>
          <p:cNvSpPr/>
          <p:nvPr/>
        </p:nvSpPr>
        <p:spPr>
          <a:xfrm>
            <a:off x="6404947" y="1459827"/>
            <a:ext cx="742512" cy="742454"/>
          </a:xfrm>
          <a:custGeom>
            <a:avLst/>
            <a:gdLst/>
            <a:ahLst/>
            <a:cxnLst/>
            <a:rect l="l" t="t" r="r" b="b"/>
            <a:pathLst>
              <a:path w="22956" h="22956" fill="none" extrusionOk="0">
                <a:moveTo>
                  <a:pt x="1" y="0"/>
                </a:moveTo>
                <a:lnTo>
                  <a:pt x="22956" y="0"/>
                </a:lnTo>
                <a:lnTo>
                  <a:pt x="22956" y="22956"/>
                </a:lnTo>
                <a:lnTo>
                  <a:pt x="1" y="22956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79"/>
          <p:cNvSpPr/>
          <p:nvPr/>
        </p:nvSpPr>
        <p:spPr>
          <a:xfrm>
            <a:off x="2284282" y="1531624"/>
            <a:ext cx="742512" cy="742454"/>
          </a:xfrm>
          <a:custGeom>
            <a:avLst/>
            <a:gdLst/>
            <a:ahLst/>
            <a:cxnLst/>
            <a:rect l="l" t="t" r="r" b="b"/>
            <a:pathLst>
              <a:path w="22956" h="22956" extrusionOk="0">
                <a:moveTo>
                  <a:pt x="0" y="1"/>
                </a:moveTo>
                <a:lnTo>
                  <a:pt x="0" y="22956"/>
                </a:lnTo>
                <a:lnTo>
                  <a:pt x="22956" y="2295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79"/>
          <p:cNvSpPr/>
          <p:nvPr/>
        </p:nvSpPr>
        <p:spPr>
          <a:xfrm>
            <a:off x="2352819" y="1463089"/>
            <a:ext cx="742512" cy="742454"/>
          </a:xfrm>
          <a:custGeom>
            <a:avLst/>
            <a:gdLst/>
            <a:ahLst/>
            <a:cxnLst/>
            <a:rect l="l" t="t" r="r" b="b"/>
            <a:pathLst>
              <a:path w="22956" h="22956" fill="none" extrusionOk="0">
                <a:moveTo>
                  <a:pt x="1" y="0"/>
                </a:moveTo>
                <a:lnTo>
                  <a:pt x="22956" y="0"/>
                </a:lnTo>
                <a:lnTo>
                  <a:pt x="22956" y="22956"/>
                </a:lnTo>
                <a:lnTo>
                  <a:pt x="1" y="22956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4279;p149">
            <a:extLst>
              <a:ext uri="{FF2B5EF4-FFF2-40B4-BE49-F238E27FC236}">
                <a16:creationId xmlns:a16="http://schemas.microsoft.com/office/drawing/2014/main" id="{7A4429BE-5F7F-48C2-98FE-437C783D0AA9}"/>
              </a:ext>
            </a:extLst>
          </p:cNvPr>
          <p:cNvGrpSpPr/>
          <p:nvPr/>
        </p:nvGrpSpPr>
        <p:grpSpPr>
          <a:xfrm>
            <a:off x="2453665" y="1581620"/>
            <a:ext cx="540819" cy="509982"/>
            <a:chOff x="2185128" y="2442050"/>
            <a:chExt cx="382757" cy="342094"/>
          </a:xfrm>
        </p:grpSpPr>
        <p:sp>
          <p:nvSpPr>
            <p:cNvPr id="24" name="Google Shape;14280;p149">
              <a:extLst>
                <a:ext uri="{FF2B5EF4-FFF2-40B4-BE49-F238E27FC236}">
                  <a16:creationId xmlns:a16="http://schemas.microsoft.com/office/drawing/2014/main" id="{0C98D29B-5967-40CA-8CB0-BE6688622879}"/>
                </a:ext>
              </a:extLst>
            </p:cNvPr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4281;p149">
              <a:extLst>
                <a:ext uri="{FF2B5EF4-FFF2-40B4-BE49-F238E27FC236}">
                  <a16:creationId xmlns:a16="http://schemas.microsoft.com/office/drawing/2014/main" id="{F97F882E-2C7A-4F0C-B879-F74ABE2BDFA8}"/>
                </a:ext>
              </a:extLst>
            </p:cNvPr>
            <p:cNvSpPr/>
            <p:nvPr/>
          </p:nvSpPr>
          <p:spPr>
            <a:xfrm>
              <a:off x="2303368" y="2442050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282;p149">
              <a:extLst>
                <a:ext uri="{FF2B5EF4-FFF2-40B4-BE49-F238E27FC236}">
                  <a16:creationId xmlns:a16="http://schemas.microsoft.com/office/drawing/2014/main" id="{36A11173-38A9-4C32-88D7-296E5A5A4657}"/>
                </a:ext>
              </a:extLst>
            </p:cNvPr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4283;p149">
              <a:extLst>
                <a:ext uri="{FF2B5EF4-FFF2-40B4-BE49-F238E27FC236}">
                  <a16:creationId xmlns:a16="http://schemas.microsoft.com/office/drawing/2014/main" id="{A29E4FBD-EC29-4C62-BA82-25A7A514A29E}"/>
                </a:ext>
              </a:extLst>
            </p:cNvPr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6551;p153">
            <a:extLst>
              <a:ext uri="{FF2B5EF4-FFF2-40B4-BE49-F238E27FC236}">
                <a16:creationId xmlns:a16="http://schemas.microsoft.com/office/drawing/2014/main" id="{90D2E2C5-26E4-48B8-85EA-A87735BFF902}"/>
              </a:ext>
            </a:extLst>
          </p:cNvPr>
          <p:cNvGrpSpPr/>
          <p:nvPr/>
        </p:nvGrpSpPr>
        <p:grpSpPr>
          <a:xfrm>
            <a:off x="6517896" y="1638562"/>
            <a:ext cx="516613" cy="405741"/>
            <a:chOff x="1306445" y="3397829"/>
            <a:chExt cx="367255" cy="269855"/>
          </a:xfrm>
        </p:grpSpPr>
        <p:sp>
          <p:nvSpPr>
            <p:cNvPr id="48" name="Google Shape;16552;p153">
              <a:extLst>
                <a:ext uri="{FF2B5EF4-FFF2-40B4-BE49-F238E27FC236}">
                  <a16:creationId xmlns:a16="http://schemas.microsoft.com/office/drawing/2014/main" id="{3A96D98D-AAB2-4B50-84FE-55A7980F08BD}"/>
                </a:ext>
              </a:extLst>
            </p:cNvPr>
            <p:cNvSpPr/>
            <p:nvPr/>
          </p:nvSpPr>
          <p:spPr>
            <a:xfrm>
              <a:off x="1588395" y="3513054"/>
              <a:ext cx="45517" cy="16297"/>
            </a:xfrm>
            <a:custGeom>
              <a:avLst/>
              <a:gdLst/>
              <a:ahLst/>
              <a:cxnLst/>
              <a:rect l="l" t="t" r="r" b="b"/>
              <a:pathLst>
                <a:path w="1430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cubicBezTo>
                    <a:pt x="358" y="333"/>
                    <a:pt x="906" y="357"/>
                    <a:pt x="1180" y="488"/>
                  </a:cubicBezTo>
                  <a:cubicBezTo>
                    <a:pt x="1204" y="512"/>
                    <a:pt x="1227" y="512"/>
                    <a:pt x="1251" y="512"/>
                  </a:cubicBezTo>
                  <a:cubicBezTo>
                    <a:pt x="1311" y="512"/>
                    <a:pt x="1370" y="476"/>
                    <a:pt x="1406" y="417"/>
                  </a:cubicBezTo>
                  <a:cubicBezTo>
                    <a:pt x="1430" y="333"/>
                    <a:pt x="1406" y="226"/>
                    <a:pt x="1323" y="191"/>
                  </a:cubicBezTo>
                  <a:cubicBezTo>
                    <a:pt x="942" y="0"/>
                    <a:pt x="19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553;p153">
              <a:extLst>
                <a:ext uri="{FF2B5EF4-FFF2-40B4-BE49-F238E27FC236}">
                  <a16:creationId xmlns:a16="http://schemas.microsoft.com/office/drawing/2014/main" id="{FC9D8594-18DD-4B49-BAB5-FFA9D9639710}"/>
                </a:ext>
              </a:extLst>
            </p:cNvPr>
            <p:cNvSpPr/>
            <p:nvPr/>
          </p:nvSpPr>
          <p:spPr>
            <a:xfrm>
              <a:off x="1306445" y="3397829"/>
              <a:ext cx="367255" cy="269091"/>
            </a:xfrm>
            <a:custGeom>
              <a:avLst/>
              <a:gdLst/>
              <a:ahLst/>
              <a:cxnLst/>
              <a:rect l="l" t="t" r="r" b="b"/>
              <a:pathLst>
                <a:path w="11538" h="8454" extrusionOk="0">
                  <a:moveTo>
                    <a:pt x="7573" y="334"/>
                  </a:moveTo>
                  <a:lnTo>
                    <a:pt x="7573" y="1965"/>
                  </a:lnTo>
                  <a:cubicBezTo>
                    <a:pt x="7573" y="2227"/>
                    <a:pt x="7525" y="2465"/>
                    <a:pt x="7418" y="2679"/>
                  </a:cubicBezTo>
                  <a:cubicBezTo>
                    <a:pt x="7395" y="2715"/>
                    <a:pt x="7395" y="2727"/>
                    <a:pt x="7395" y="2763"/>
                  </a:cubicBezTo>
                  <a:lnTo>
                    <a:pt x="7395" y="3239"/>
                  </a:lnTo>
                  <a:cubicBezTo>
                    <a:pt x="7395" y="3691"/>
                    <a:pt x="7216" y="4108"/>
                    <a:pt x="6883" y="4442"/>
                  </a:cubicBezTo>
                  <a:cubicBezTo>
                    <a:pt x="6835" y="4489"/>
                    <a:pt x="6787" y="4513"/>
                    <a:pt x="6740" y="4549"/>
                  </a:cubicBezTo>
                  <a:cubicBezTo>
                    <a:pt x="6466" y="4759"/>
                    <a:pt x="6137" y="4876"/>
                    <a:pt x="5785" y="4876"/>
                  </a:cubicBezTo>
                  <a:cubicBezTo>
                    <a:pt x="5739" y="4876"/>
                    <a:pt x="5692" y="4874"/>
                    <a:pt x="5644" y="4870"/>
                  </a:cubicBezTo>
                  <a:cubicBezTo>
                    <a:pt x="4787" y="4823"/>
                    <a:pt x="4108" y="4072"/>
                    <a:pt x="4108" y="3180"/>
                  </a:cubicBezTo>
                  <a:lnTo>
                    <a:pt x="4108" y="2763"/>
                  </a:lnTo>
                  <a:cubicBezTo>
                    <a:pt x="4108" y="2727"/>
                    <a:pt x="4108" y="2715"/>
                    <a:pt x="4096" y="2679"/>
                  </a:cubicBezTo>
                  <a:cubicBezTo>
                    <a:pt x="3989" y="2465"/>
                    <a:pt x="3930" y="2227"/>
                    <a:pt x="3930" y="1965"/>
                  </a:cubicBezTo>
                  <a:lnTo>
                    <a:pt x="3930" y="1608"/>
                  </a:lnTo>
                  <a:cubicBezTo>
                    <a:pt x="3930" y="917"/>
                    <a:pt x="4513" y="334"/>
                    <a:pt x="5216" y="334"/>
                  </a:cubicBezTo>
                  <a:close/>
                  <a:moveTo>
                    <a:pt x="1763" y="3025"/>
                  </a:moveTo>
                  <a:cubicBezTo>
                    <a:pt x="2049" y="3025"/>
                    <a:pt x="2311" y="3144"/>
                    <a:pt x="2525" y="3358"/>
                  </a:cubicBezTo>
                  <a:cubicBezTo>
                    <a:pt x="2715" y="3561"/>
                    <a:pt x="2846" y="3846"/>
                    <a:pt x="2858" y="4144"/>
                  </a:cubicBezTo>
                  <a:cubicBezTo>
                    <a:pt x="2858" y="4227"/>
                    <a:pt x="2882" y="4346"/>
                    <a:pt x="2882" y="4465"/>
                  </a:cubicBezTo>
                  <a:lnTo>
                    <a:pt x="2882" y="4501"/>
                  </a:lnTo>
                  <a:cubicBezTo>
                    <a:pt x="2703" y="4215"/>
                    <a:pt x="2406" y="4013"/>
                    <a:pt x="2049" y="3894"/>
                  </a:cubicBezTo>
                  <a:cubicBezTo>
                    <a:pt x="1703" y="3787"/>
                    <a:pt x="1406" y="3787"/>
                    <a:pt x="1406" y="3787"/>
                  </a:cubicBezTo>
                  <a:cubicBezTo>
                    <a:pt x="1358" y="3787"/>
                    <a:pt x="1310" y="3799"/>
                    <a:pt x="1287" y="3834"/>
                  </a:cubicBezTo>
                  <a:lnTo>
                    <a:pt x="977" y="4144"/>
                  </a:lnTo>
                  <a:cubicBezTo>
                    <a:pt x="918" y="4215"/>
                    <a:pt x="918" y="4323"/>
                    <a:pt x="977" y="4382"/>
                  </a:cubicBezTo>
                  <a:cubicBezTo>
                    <a:pt x="1013" y="4412"/>
                    <a:pt x="1057" y="4427"/>
                    <a:pt x="1101" y="4427"/>
                  </a:cubicBezTo>
                  <a:cubicBezTo>
                    <a:pt x="1144" y="4427"/>
                    <a:pt x="1185" y="4412"/>
                    <a:pt x="1215" y="4382"/>
                  </a:cubicBezTo>
                  <a:lnTo>
                    <a:pt x="1465" y="4108"/>
                  </a:lnTo>
                  <a:cubicBezTo>
                    <a:pt x="1691" y="4132"/>
                    <a:pt x="2382" y="4203"/>
                    <a:pt x="2668" y="4811"/>
                  </a:cubicBezTo>
                  <a:cubicBezTo>
                    <a:pt x="2596" y="5275"/>
                    <a:pt x="2215" y="5596"/>
                    <a:pt x="1763" y="5596"/>
                  </a:cubicBezTo>
                  <a:cubicBezTo>
                    <a:pt x="1251" y="5596"/>
                    <a:pt x="834" y="5180"/>
                    <a:pt x="834" y="4680"/>
                  </a:cubicBezTo>
                  <a:cubicBezTo>
                    <a:pt x="834" y="4584"/>
                    <a:pt x="763" y="4513"/>
                    <a:pt x="679" y="4513"/>
                  </a:cubicBezTo>
                  <a:lnTo>
                    <a:pt x="644" y="4513"/>
                  </a:lnTo>
                  <a:lnTo>
                    <a:pt x="644" y="4465"/>
                  </a:lnTo>
                  <a:cubicBezTo>
                    <a:pt x="644" y="4346"/>
                    <a:pt x="644" y="4251"/>
                    <a:pt x="656" y="4144"/>
                  </a:cubicBezTo>
                  <a:cubicBezTo>
                    <a:pt x="679" y="3846"/>
                    <a:pt x="810" y="3561"/>
                    <a:pt x="1001" y="3358"/>
                  </a:cubicBezTo>
                  <a:cubicBezTo>
                    <a:pt x="1215" y="3144"/>
                    <a:pt x="1477" y="3025"/>
                    <a:pt x="1763" y="3025"/>
                  </a:cubicBezTo>
                  <a:close/>
                  <a:moveTo>
                    <a:pt x="10657" y="3025"/>
                  </a:moveTo>
                  <a:lnTo>
                    <a:pt x="10657" y="3727"/>
                  </a:lnTo>
                  <a:cubicBezTo>
                    <a:pt x="10657" y="3846"/>
                    <a:pt x="10633" y="3953"/>
                    <a:pt x="10585" y="4049"/>
                  </a:cubicBezTo>
                  <a:lnTo>
                    <a:pt x="10502" y="4251"/>
                  </a:lnTo>
                  <a:cubicBezTo>
                    <a:pt x="10478" y="4275"/>
                    <a:pt x="10478" y="4287"/>
                    <a:pt x="10478" y="4323"/>
                  </a:cubicBezTo>
                  <a:lnTo>
                    <a:pt x="10478" y="4680"/>
                  </a:lnTo>
                  <a:cubicBezTo>
                    <a:pt x="10478" y="4930"/>
                    <a:pt x="10383" y="5168"/>
                    <a:pt x="10204" y="5346"/>
                  </a:cubicBezTo>
                  <a:cubicBezTo>
                    <a:pt x="10044" y="5507"/>
                    <a:pt x="9835" y="5600"/>
                    <a:pt x="9605" y="5600"/>
                  </a:cubicBezTo>
                  <a:cubicBezTo>
                    <a:pt x="9579" y="5600"/>
                    <a:pt x="9552" y="5599"/>
                    <a:pt x="9526" y="5596"/>
                  </a:cubicBezTo>
                  <a:cubicBezTo>
                    <a:pt x="9038" y="5585"/>
                    <a:pt x="8633" y="5156"/>
                    <a:pt x="8633" y="4632"/>
                  </a:cubicBezTo>
                  <a:lnTo>
                    <a:pt x="8633" y="4323"/>
                  </a:lnTo>
                  <a:cubicBezTo>
                    <a:pt x="8633" y="4287"/>
                    <a:pt x="8633" y="4263"/>
                    <a:pt x="8621" y="4251"/>
                  </a:cubicBezTo>
                  <a:lnTo>
                    <a:pt x="8514" y="4037"/>
                  </a:lnTo>
                  <a:cubicBezTo>
                    <a:pt x="8466" y="3965"/>
                    <a:pt x="8454" y="3870"/>
                    <a:pt x="8454" y="3787"/>
                  </a:cubicBezTo>
                  <a:lnTo>
                    <a:pt x="8454" y="3775"/>
                  </a:lnTo>
                  <a:cubicBezTo>
                    <a:pt x="8454" y="3370"/>
                    <a:pt x="8788" y="3025"/>
                    <a:pt x="9204" y="3025"/>
                  </a:cubicBezTo>
                  <a:close/>
                  <a:moveTo>
                    <a:pt x="584" y="5180"/>
                  </a:moveTo>
                  <a:cubicBezTo>
                    <a:pt x="679" y="5406"/>
                    <a:pt x="834" y="5596"/>
                    <a:pt x="1037" y="5739"/>
                  </a:cubicBezTo>
                  <a:lnTo>
                    <a:pt x="1037" y="5925"/>
                  </a:lnTo>
                  <a:lnTo>
                    <a:pt x="1037" y="5925"/>
                  </a:lnTo>
                  <a:cubicBezTo>
                    <a:pt x="723" y="5807"/>
                    <a:pt x="571" y="5655"/>
                    <a:pt x="501" y="5585"/>
                  </a:cubicBezTo>
                  <a:cubicBezTo>
                    <a:pt x="537" y="5466"/>
                    <a:pt x="572" y="5335"/>
                    <a:pt x="584" y="5180"/>
                  </a:cubicBezTo>
                  <a:close/>
                  <a:moveTo>
                    <a:pt x="2918" y="5168"/>
                  </a:moveTo>
                  <a:cubicBezTo>
                    <a:pt x="2942" y="5323"/>
                    <a:pt x="2965" y="5454"/>
                    <a:pt x="3013" y="5573"/>
                  </a:cubicBezTo>
                  <a:cubicBezTo>
                    <a:pt x="2953" y="5656"/>
                    <a:pt x="2787" y="5811"/>
                    <a:pt x="2477" y="5930"/>
                  </a:cubicBezTo>
                  <a:lnTo>
                    <a:pt x="2477" y="5716"/>
                  </a:lnTo>
                  <a:cubicBezTo>
                    <a:pt x="2668" y="5585"/>
                    <a:pt x="2834" y="5394"/>
                    <a:pt x="2918" y="5168"/>
                  </a:cubicBezTo>
                  <a:close/>
                  <a:moveTo>
                    <a:pt x="6668" y="4989"/>
                  </a:moveTo>
                  <a:lnTo>
                    <a:pt x="6668" y="5299"/>
                  </a:lnTo>
                  <a:lnTo>
                    <a:pt x="5751" y="5930"/>
                  </a:lnTo>
                  <a:lnTo>
                    <a:pt x="4823" y="5299"/>
                  </a:lnTo>
                  <a:lnTo>
                    <a:pt x="4823" y="4989"/>
                  </a:lnTo>
                  <a:cubicBezTo>
                    <a:pt x="5061" y="5120"/>
                    <a:pt x="5335" y="5204"/>
                    <a:pt x="5620" y="5215"/>
                  </a:cubicBezTo>
                  <a:lnTo>
                    <a:pt x="5751" y="5215"/>
                  </a:lnTo>
                  <a:cubicBezTo>
                    <a:pt x="6073" y="5215"/>
                    <a:pt x="6394" y="5144"/>
                    <a:pt x="6668" y="4989"/>
                  </a:cubicBezTo>
                  <a:close/>
                  <a:moveTo>
                    <a:pt x="9942" y="5882"/>
                  </a:moveTo>
                  <a:lnTo>
                    <a:pt x="9942" y="5954"/>
                  </a:lnTo>
                  <a:cubicBezTo>
                    <a:pt x="9942" y="5989"/>
                    <a:pt x="9942" y="6025"/>
                    <a:pt x="9966" y="6061"/>
                  </a:cubicBezTo>
                  <a:lnTo>
                    <a:pt x="9561" y="6454"/>
                  </a:lnTo>
                  <a:lnTo>
                    <a:pt x="9169" y="6061"/>
                  </a:lnTo>
                  <a:cubicBezTo>
                    <a:pt x="9169" y="6025"/>
                    <a:pt x="9192" y="6001"/>
                    <a:pt x="9192" y="5954"/>
                  </a:cubicBezTo>
                  <a:lnTo>
                    <a:pt x="9192" y="5882"/>
                  </a:lnTo>
                  <a:cubicBezTo>
                    <a:pt x="9288" y="5918"/>
                    <a:pt x="9407" y="5942"/>
                    <a:pt x="9526" y="5942"/>
                  </a:cubicBezTo>
                  <a:lnTo>
                    <a:pt x="9573" y="5942"/>
                  </a:lnTo>
                  <a:cubicBezTo>
                    <a:pt x="9704" y="5942"/>
                    <a:pt x="9823" y="5930"/>
                    <a:pt x="9942" y="5882"/>
                  </a:cubicBezTo>
                  <a:close/>
                  <a:moveTo>
                    <a:pt x="2120" y="5882"/>
                  </a:moveTo>
                  <a:lnTo>
                    <a:pt x="2120" y="6061"/>
                  </a:lnTo>
                  <a:cubicBezTo>
                    <a:pt x="2120" y="6120"/>
                    <a:pt x="2132" y="6180"/>
                    <a:pt x="2168" y="6228"/>
                  </a:cubicBezTo>
                  <a:lnTo>
                    <a:pt x="2013" y="6394"/>
                  </a:lnTo>
                  <a:cubicBezTo>
                    <a:pt x="1941" y="6460"/>
                    <a:pt x="1849" y="6492"/>
                    <a:pt x="1755" y="6492"/>
                  </a:cubicBezTo>
                  <a:cubicBezTo>
                    <a:pt x="1662" y="6492"/>
                    <a:pt x="1566" y="6460"/>
                    <a:pt x="1489" y="6394"/>
                  </a:cubicBezTo>
                  <a:lnTo>
                    <a:pt x="1322" y="6239"/>
                  </a:lnTo>
                  <a:cubicBezTo>
                    <a:pt x="1358" y="6192"/>
                    <a:pt x="1370" y="6132"/>
                    <a:pt x="1370" y="6073"/>
                  </a:cubicBezTo>
                  <a:lnTo>
                    <a:pt x="1370" y="5882"/>
                  </a:lnTo>
                  <a:cubicBezTo>
                    <a:pt x="1489" y="5918"/>
                    <a:pt x="1608" y="5942"/>
                    <a:pt x="1751" y="5942"/>
                  </a:cubicBezTo>
                  <a:cubicBezTo>
                    <a:pt x="1882" y="5942"/>
                    <a:pt x="2001" y="5930"/>
                    <a:pt x="2120" y="5882"/>
                  </a:cubicBezTo>
                  <a:close/>
                  <a:moveTo>
                    <a:pt x="4692" y="5620"/>
                  </a:moveTo>
                  <a:lnTo>
                    <a:pt x="5490" y="6168"/>
                  </a:lnTo>
                  <a:lnTo>
                    <a:pt x="5061" y="6585"/>
                  </a:lnTo>
                  <a:lnTo>
                    <a:pt x="5049" y="6585"/>
                  </a:lnTo>
                  <a:lnTo>
                    <a:pt x="4525" y="5799"/>
                  </a:lnTo>
                  <a:lnTo>
                    <a:pt x="4692" y="5620"/>
                  </a:lnTo>
                  <a:close/>
                  <a:moveTo>
                    <a:pt x="6823" y="5596"/>
                  </a:moveTo>
                  <a:lnTo>
                    <a:pt x="6978" y="5775"/>
                  </a:lnTo>
                  <a:lnTo>
                    <a:pt x="6466" y="6585"/>
                  </a:lnTo>
                  <a:lnTo>
                    <a:pt x="6442" y="6585"/>
                  </a:lnTo>
                  <a:lnTo>
                    <a:pt x="6013" y="6156"/>
                  </a:lnTo>
                  <a:lnTo>
                    <a:pt x="6823" y="5596"/>
                  </a:lnTo>
                  <a:close/>
                  <a:moveTo>
                    <a:pt x="5251" y="1"/>
                  </a:moveTo>
                  <a:cubicBezTo>
                    <a:pt x="4358" y="1"/>
                    <a:pt x="3632" y="739"/>
                    <a:pt x="3632" y="1632"/>
                  </a:cubicBezTo>
                  <a:lnTo>
                    <a:pt x="3632" y="1989"/>
                  </a:lnTo>
                  <a:cubicBezTo>
                    <a:pt x="3632" y="2263"/>
                    <a:pt x="3692" y="2548"/>
                    <a:pt x="3811" y="2799"/>
                  </a:cubicBezTo>
                  <a:lnTo>
                    <a:pt x="3811" y="3191"/>
                  </a:lnTo>
                  <a:cubicBezTo>
                    <a:pt x="3811" y="3834"/>
                    <a:pt x="4096" y="4394"/>
                    <a:pt x="4537" y="4763"/>
                  </a:cubicBezTo>
                  <a:lnTo>
                    <a:pt x="4537" y="5335"/>
                  </a:lnTo>
                  <a:lnTo>
                    <a:pt x="4227" y="5656"/>
                  </a:lnTo>
                  <a:cubicBezTo>
                    <a:pt x="4204" y="5692"/>
                    <a:pt x="4180" y="5751"/>
                    <a:pt x="4180" y="5799"/>
                  </a:cubicBezTo>
                  <a:lnTo>
                    <a:pt x="3144" y="6168"/>
                  </a:lnTo>
                  <a:cubicBezTo>
                    <a:pt x="3073" y="6192"/>
                    <a:pt x="2989" y="6228"/>
                    <a:pt x="2930" y="6275"/>
                  </a:cubicBezTo>
                  <a:lnTo>
                    <a:pt x="2775" y="6180"/>
                  </a:lnTo>
                  <a:cubicBezTo>
                    <a:pt x="3263" y="5977"/>
                    <a:pt x="3406" y="5680"/>
                    <a:pt x="3430" y="5656"/>
                  </a:cubicBezTo>
                  <a:cubicBezTo>
                    <a:pt x="3454" y="5620"/>
                    <a:pt x="3454" y="5561"/>
                    <a:pt x="3430" y="5513"/>
                  </a:cubicBezTo>
                  <a:cubicBezTo>
                    <a:pt x="3311" y="5275"/>
                    <a:pt x="3287" y="4811"/>
                    <a:pt x="3275" y="4453"/>
                  </a:cubicBezTo>
                  <a:cubicBezTo>
                    <a:pt x="3275" y="4334"/>
                    <a:pt x="3263" y="4215"/>
                    <a:pt x="3263" y="4132"/>
                  </a:cubicBezTo>
                  <a:cubicBezTo>
                    <a:pt x="3204" y="3310"/>
                    <a:pt x="2596" y="2691"/>
                    <a:pt x="1822" y="2691"/>
                  </a:cubicBezTo>
                  <a:cubicBezTo>
                    <a:pt x="1060" y="2691"/>
                    <a:pt x="429" y="3310"/>
                    <a:pt x="370" y="4132"/>
                  </a:cubicBezTo>
                  <a:cubicBezTo>
                    <a:pt x="370" y="4227"/>
                    <a:pt x="358" y="4334"/>
                    <a:pt x="358" y="4453"/>
                  </a:cubicBezTo>
                  <a:cubicBezTo>
                    <a:pt x="346" y="4811"/>
                    <a:pt x="334" y="5263"/>
                    <a:pt x="215" y="5513"/>
                  </a:cubicBezTo>
                  <a:cubicBezTo>
                    <a:pt x="179" y="5561"/>
                    <a:pt x="179" y="5620"/>
                    <a:pt x="215" y="5656"/>
                  </a:cubicBezTo>
                  <a:cubicBezTo>
                    <a:pt x="215" y="5680"/>
                    <a:pt x="370" y="5977"/>
                    <a:pt x="870" y="6180"/>
                  </a:cubicBezTo>
                  <a:lnTo>
                    <a:pt x="406" y="6406"/>
                  </a:lnTo>
                  <a:cubicBezTo>
                    <a:pt x="167" y="6525"/>
                    <a:pt x="1" y="6775"/>
                    <a:pt x="1" y="7049"/>
                  </a:cubicBezTo>
                  <a:lnTo>
                    <a:pt x="1" y="8299"/>
                  </a:lnTo>
                  <a:cubicBezTo>
                    <a:pt x="1" y="8383"/>
                    <a:pt x="72" y="8454"/>
                    <a:pt x="167" y="8454"/>
                  </a:cubicBezTo>
                  <a:cubicBezTo>
                    <a:pt x="251" y="8454"/>
                    <a:pt x="334" y="8383"/>
                    <a:pt x="334" y="8299"/>
                  </a:cubicBezTo>
                  <a:lnTo>
                    <a:pt x="334" y="7049"/>
                  </a:lnTo>
                  <a:cubicBezTo>
                    <a:pt x="334" y="6894"/>
                    <a:pt x="406" y="6775"/>
                    <a:pt x="537" y="6704"/>
                  </a:cubicBezTo>
                  <a:lnTo>
                    <a:pt x="1108" y="6418"/>
                  </a:lnTo>
                  <a:lnTo>
                    <a:pt x="1299" y="6609"/>
                  </a:lnTo>
                  <a:cubicBezTo>
                    <a:pt x="1429" y="6751"/>
                    <a:pt x="1608" y="6811"/>
                    <a:pt x="1787" y="6811"/>
                  </a:cubicBezTo>
                  <a:cubicBezTo>
                    <a:pt x="1965" y="6811"/>
                    <a:pt x="2144" y="6751"/>
                    <a:pt x="2275" y="6609"/>
                  </a:cubicBezTo>
                  <a:lnTo>
                    <a:pt x="2477" y="6418"/>
                  </a:lnTo>
                  <a:lnTo>
                    <a:pt x="2656" y="6513"/>
                  </a:lnTo>
                  <a:cubicBezTo>
                    <a:pt x="2561" y="6644"/>
                    <a:pt x="2513" y="6811"/>
                    <a:pt x="2513" y="6990"/>
                  </a:cubicBezTo>
                  <a:lnTo>
                    <a:pt x="2513" y="8299"/>
                  </a:lnTo>
                  <a:cubicBezTo>
                    <a:pt x="2513" y="8383"/>
                    <a:pt x="2596" y="8454"/>
                    <a:pt x="2680" y="8454"/>
                  </a:cubicBezTo>
                  <a:cubicBezTo>
                    <a:pt x="2775" y="8454"/>
                    <a:pt x="2846" y="8383"/>
                    <a:pt x="2846" y="8299"/>
                  </a:cubicBezTo>
                  <a:lnTo>
                    <a:pt x="2846" y="6990"/>
                  </a:lnTo>
                  <a:cubicBezTo>
                    <a:pt x="2846" y="6751"/>
                    <a:pt x="2989" y="6537"/>
                    <a:pt x="3215" y="6466"/>
                  </a:cubicBezTo>
                  <a:lnTo>
                    <a:pt x="4323" y="6061"/>
                  </a:lnTo>
                  <a:lnTo>
                    <a:pt x="4775" y="6751"/>
                  </a:lnTo>
                  <a:cubicBezTo>
                    <a:pt x="4835" y="6835"/>
                    <a:pt x="4930" y="6894"/>
                    <a:pt x="5037" y="6894"/>
                  </a:cubicBezTo>
                  <a:lnTo>
                    <a:pt x="5061" y="6894"/>
                  </a:lnTo>
                  <a:cubicBezTo>
                    <a:pt x="5156" y="6894"/>
                    <a:pt x="5239" y="6870"/>
                    <a:pt x="5311" y="6787"/>
                  </a:cubicBezTo>
                  <a:lnTo>
                    <a:pt x="5597" y="6513"/>
                  </a:lnTo>
                  <a:lnTo>
                    <a:pt x="5597" y="8275"/>
                  </a:lnTo>
                  <a:cubicBezTo>
                    <a:pt x="5597" y="8371"/>
                    <a:pt x="5668" y="8442"/>
                    <a:pt x="5763" y="8442"/>
                  </a:cubicBezTo>
                  <a:cubicBezTo>
                    <a:pt x="5847" y="8442"/>
                    <a:pt x="5930" y="8371"/>
                    <a:pt x="5930" y="8275"/>
                  </a:cubicBezTo>
                  <a:lnTo>
                    <a:pt x="5930" y="6513"/>
                  </a:lnTo>
                  <a:lnTo>
                    <a:pt x="6204" y="6787"/>
                  </a:lnTo>
                  <a:cubicBezTo>
                    <a:pt x="6263" y="6847"/>
                    <a:pt x="6359" y="6894"/>
                    <a:pt x="6466" y="6894"/>
                  </a:cubicBezTo>
                  <a:lnTo>
                    <a:pt x="6490" y="6894"/>
                  </a:lnTo>
                  <a:cubicBezTo>
                    <a:pt x="6597" y="6882"/>
                    <a:pt x="6680" y="6835"/>
                    <a:pt x="6740" y="6751"/>
                  </a:cubicBezTo>
                  <a:lnTo>
                    <a:pt x="7204" y="6061"/>
                  </a:lnTo>
                  <a:lnTo>
                    <a:pt x="8311" y="6466"/>
                  </a:lnTo>
                  <a:cubicBezTo>
                    <a:pt x="8526" y="6537"/>
                    <a:pt x="8680" y="6751"/>
                    <a:pt x="8680" y="6990"/>
                  </a:cubicBezTo>
                  <a:lnTo>
                    <a:pt x="8680" y="8299"/>
                  </a:lnTo>
                  <a:cubicBezTo>
                    <a:pt x="8680" y="8383"/>
                    <a:pt x="8752" y="8454"/>
                    <a:pt x="8847" y="8454"/>
                  </a:cubicBezTo>
                  <a:cubicBezTo>
                    <a:pt x="8930" y="8454"/>
                    <a:pt x="9002" y="8383"/>
                    <a:pt x="9002" y="8299"/>
                  </a:cubicBezTo>
                  <a:lnTo>
                    <a:pt x="9002" y="6990"/>
                  </a:lnTo>
                  <a:cubicBezTo>
                    <a:pt x="9002" y="6751"/>
                    <a:pt x="8919" y="6525"/>
                    <a:pt x="8752" y="6358"/>
                  </a:cubicBezTo>
                  <a:lnTo>
                    <a:pt x="8799" y="6347"/>
                  </a:lnTo>
                  <a:cubicBezTo>
                    <a:pt x="8847" y="6335"/>
                    <a:pt x="8907" y="6311"/>
                    <a:pt x="8966" y="6287"/>
                  </a:cubicBezTo>
                  <a:lnTo>
                    <a:pt x="9395" y="6716"/>
                  </a:lnTo>
                  <a:lnTo>
                    <a:pt x="9395" y="8275"/>
                  </a:lnTo>
                  <a:cubicBezTo>
                    <a:pt x="9395" y="8371"/>
                    <a:pt x="9466" y="8442"/>
                    <a:pt x="9561" y="8442"/>
                  </a:cubicBezTo>
                  <a:cubicBezTo>
                    <a:pt x="9645" y="8442"/>
                    <a:pt x="9728" y="8371"/>
                    <a:pt x="9728" y="8275"/>
                  </a:cubicBezTo>
                  <a:lnTo>
                    <a:pt x="9728" y="6716"/>
                  </a:lnTo>
                  <a:lnTo>
                    <a:pt x="10157" y="6287"/>
                  </a:lnTo>
                  <a:cubicBezTo>
                    <a:pt x="10181" y="6299"/>
                    <a:pt x="10204" y="6299"/>
                    <a:pt x="10228" y="6311"/>
                  </a:cubicBezTo>
                  <a:lnTo>
                    <a:pt x="10931" y="6513"/>
                  </a:lnTo>
                  <a:cubicBezTo>
                    <a:pt x="11097" y="6549"/>
                    <a:pt x="11193" y="6704"/>
                    <a:pt x="11193" y="6870"/>
                  </a:cubicBezTo>
                  <a:lnTo>
                    <a:pt x="11193" y="8263"/>
                  </a:lnTo>
                  <a:cubicBezTo>
                    <a:pt x="11193" y="8359"/>
                    <a:pt x="11276" y="8430"/>
                    <a:pt x="11359" y="8430"/>
                  </a:cubicBezTo>
                  <a:cubicBezTo>
                    <a:pt x="11455" y="8430"/>
                    <a:pt x="11526" y="8359"/>
                    <a:pt x="11526" y="8263"/>
                  </a:cubicBezTo>
                  <a:lnTo>
                    <a:pt x="11526" y="6870"/>
                  </a:lnTo>
                  <a:cubicBezTo>
                    <a:pt x="11538" y="6597"/>
                    <a:pt x="11335" y="6311"/>
                    <a:pt x="11014" y="6228"/>
                  </a:cubicBezTo>
                  <a:lnTo>
                    <a:pt x="10323" y="6037"/>
                  </a:lnTo>
                  <a:cubicBezTo>
                    <a:pt x="10288" y="6013"/>
                    <a:pt x="10276" y="6001"/>
                    <a:pt x="10276" y="5954"/>
                  </a:cubicBezTo>
                  <a:lnTo>
                    <a:pt x="10276" y="5716"/>
                  </a:lnTo>
                  <a:cubicBezTo>
                    <a:pt x="10335" y="5680"/>
                    <a:pt x="10383" y="5632"/>
                    <a:pt x="10443" y="5585"/>
                  </a:cubicBezTo>
                  <a:cubicBezTo>
                    <a:pt x="10693" y="5346"/>
                    <a:pt x="10824" y="5025"/>
                    <a:pt x="10824" y="4680"/>
                  </a:cubicBezTo>
                  <a:lnTo>
                    <a:pt x="10824" y="4346"/>
                  </a:lnTo>
                  <a:lnTo>
                    <a:pt x="10895" y="4215"/>
                  </a:lnTo>
                  <a:cubicBezTo>
                    <a:pt x="10978" y="4072"/>
                    <a:pt x="11014" y="3906"/>
                    <a:pt x="11014" y="3739"/>
                  </a:cubicBezTo>
                  <a:lnTo>
                    <a:pt x="11014" y="2858"/>
                  </a:lnTo>
                  <a:cubicBezTo>
                    <a:pt x="11014" y="2775"/>
                    <a:pt x="10943" y="2691"/>
                    <a:pt x="10859" y="2691"/>
                  </a:cubicBezTo>
                  <a:lnTo>
                    <a:pt x="9216" y="2691"/>
                  </a:lnTo>
                  <a:cubicBezTo>
                    <a:pt x="8621" y="2691"/>
                    <a:pt x="8145" y="3180"/>
                    <a:pt x="8145" y="3775"/>
                  </a:cubicBezTo>
                  <a:lnTo>
                    <a:pt x="8145" y="3787"/>
                  </a:lnTo>
                  <a:cubicBezTo>
                    <a:pt x="8145" y="3918"/>
                    <a:pt x="8180" y="4072"/>
                    <a:pt x="8240" y="4192"/>
                  </a:cubicBezTo>
                  <a:lnTo>
                    <a:pt x="8323" y="4370"/>
                  </a:lnTo>
                  <a:lnTo>
                    <a:pt x="8323" y="4644"/>
                  </a:lnTo>
                  <a:cubicBezTo>
                    <a:pt x="8323" y="5096"/>
                    <a:pt x="8549" y="5477"/>
                    <a:pt x="8871" y="5716"/>
                  </a:cubicBezTo>
                  <a:lnTo>
                    <a:pt x="8871" y="5954"/>
                  </a:lnTo>
                  <a:cubicBezTo>
                    <a:pt x="8871" y="6001"/>
                    <a:pt x="8871" y="6013"/>
                    <a:pt x="8740" y="6049"/>
                  </a:cubicBezTo>
                  <a:lnTo>
                    <a:pt x="8395" y="6156"/>
                  </a:lnTo>
                  <a:lnTo>
                    <a:pt x="7418" y="5799"/>
                  </a:lnTo>
                  <a:cubicBezTo>
                    <a:pt x="7418" y="5751"/>
                    <a:pt x="7406" y="5704"/>
                    <a:pt x="7371" y="5656"/>
                  </a:cubicBezTo>
                  <a:lnTo>
                    <a:pt x="7061" y="5335"/>
                  </a:lnTo>
                  <a:lnTo>
                    <a:pt x="7061" y="4787"/>
                  </a:lnTo>
                  <a:cubicBezTo>
                    <a:pt x="7085" y="4751"/>
                    <a:pt x="7121" y="4727"/>
                    <a:pt x="7168" y="4692"/>
                  </a:cubicBezTo>
                  <a:cubicBezTo>
                    <a:pt x="7561" y="4323"/>
                    <a:pt x="7787" y="3787"/>
                    <a:pt x="7787" y="3251"/>
                  </a:cubicBezTo>
                  <a:lnTo>
                    <a:pt x="7787" y="2799"/>
                  </a:lnTo>
                  <a:cubicBezTo>
                    <a:pt x="7906" y="2537"/>
                    <a:pt x="7966" y="2263"/>
                    <a:pt x="7966" y="1989"/>
                  </a:cubicBezTo>
                  <a:lnTo>
                    <a:pt x="7966" y="167"/>
                  </a:lnTo>
                  <a:cubicBezTo>
                    <a:pt x="7966" y="84"/>
                    <a:pt x="7895" y="1"/>
                    <a:pt x="7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554;p153">
              <a:extLst>
                <a:ext uri="{FF2B5EF4-FFF2-40B4-BE49-F238E27FC236}">
                  <a16:creationId xmlns:a16="http://schemas.microsoft.com/office/drawing/2014/main" id="{4CEA00E2-56F2-4C77-82EF-21377FE6FB49}"/>
                </a:ext>
              </a:extLst>
            </p:cNvPr>
            <p:cNvSpPr/>
            <p:nvPr/>
          </p:nvSpPr>
          <p:spPr>
            <a:xfrm>
              <a:off x="1639960" y="3622549"/>
              <a:ext cx="10631" cy="45135"/>
            </a:xfrm>
            <a:custGeom>
              <a:avLst/>
              <a:gdLst/>
              <a:ahLst/>
              <a:cxnLst/>
              <a:rect l="l" t="t" r="r" b="b"/>
              <a:pathLst>
                <a:path w="334" h="1418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1251"/>
                  </a:lnTo>
                  <a:cubicBezTo>
                    <a:pt x="0" y="1334"/>
                    <a:pt x="84" y="1418"/>
                    <a:pt x="167" y="1418"/>
                  </a:cubicBezTo>
                  <a:cubicBezTo>
                    <a:pt x="262" y="1418"/>
                    <a:pt x="334" y="1334"/>
                    <a:pt x="334" y="1251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555;p153">
              <a:extLst>
                <a:ext uri="{FF2B5EF4-FFF2-40B4-BE49-F238E27FC236}">
                  <a16:creationId xmlns:a16="http://schemas.microsoft.com/office/drawing/2014/main" id="{3C894503-E4E6-4C4F-A446-52DF066C78F8}"/>
                </a:ext>
              </a:extLst>
            </p:cNvPr>
            <p:cNvSpPr/>
            <p:nvPr/>
          </p:nvSpPr>
          <p:spPr>
            <a:xfrm>
              <a:off x="1444014" y="3446466"/>
              <a:ext cx="91734" cy="30589"/>
            </a:xfrm>
            <a:custGeom>
              <a:avLst/>
              <a:gdLst/>
              <a:ahLst/>
              <a:cxnLst/>
              <a:rect l="l" t="t" r="r" b="b"/>
              <a:pathLst>
                <a:path w="2882" h="961" extrusionOk="0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20" y="104"/>
                    <a:pt x="1" y="247"/>
                    <a:pt x="1" y="413"/>
                  </a:cubicBezTo>
                  <a:lnTo>
                    <a:pt x="1" y="794"/>
                  </a:lnTo>
                  <a:cubicBezTo>
                    <a:pt x="1" y="890"/>
                    <a:pt x="72" y="961"/>
                    <a:pt x="167" y="961"/>
                  </a:cubicBezTo>
                  <a:cubicBezTo>
                    <a:pt x="251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4" y="373"/>
                    <a:pt x="820" y="331"/>
                    <a:pt x="1157" y="331"/>
                  </a:cubicBezTo>
                  <a:cubicBezTo>
                    <a:pt x="1250" y="331"/>
                    <a:pt x="1346" y="334"/>
                    <a:pt x="1441" y="342"/>
                  </a:cubicBezTo>
                  <a:cubicBezTo>
                    <a:pt x="1977" y="366"/>
                    <a:pt x="2346" y="497"/>
                    <a:pt x="2584" y="735"/>
                  </a:cubicBezTo>
                  <a:cubicBezTo>
                    <a:pt x="2614" y="765"/>
                    <a:pt x="2659" y="779"/>
                    <a:pt x="2703" y="779"/>
                  </a:cubicBezTo>
                  <a:cubicBezTo>
                    <a:pt x="2748" y="779"/>
                    <a:pt x="2793" y="765"/>
                    <a:pt x="2822" y="735"/>
                  </a:cubicBezTo>
                  <a:cubicBezTo>
                    <a:pt x="2882" y="675"/>
                    <a:pt x="2882" y="556"/>
                    <a:pt x="2822" y="497"/>
                  </a:cubicBezTo>
                  <a:cubicBezTo>
                    <a:pt x="2428" y="102"/>
                    <a:pt x="1753" y="1"/>
                    <a:pt x="11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556;p153">
              <a:extLst>
                <a:ext uri="{FF2B5EF4-FFF2-40B4-BE49-F238E27FC236}">
                  <a16:creationId xmlns:a16="http://schemas.microsoft.com/office/drawing/2014/main" id="{0B17D885-2FBE-490F-8A66-6D0D678FCE48}"/>
                </a:ext>
              </a:extLst>
            </p:cNvPr>
            <p:cNvSpPr/>
            <p:nvPr/>
          </p:nvSpPr>
          <p:spPr>
            <a:xfrm>
              <a:off x="142052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893"/>
                  </a:lnTo>
                  <a:cubicBezTo>
                    <a:pt x="1" y="976"/>
                    <a:pt x="84" y="1060"/>
                    <a:pt x="167" y="1060"/>
                  </a:cubicBezTo>
                  <a:cubicBezTo>
                    <a:pt x="262" y="1060"/>
                    <a:pt x="334" y="976"/>
                    <a:pt x="334" y="893"/>
                  </a:cubicBezTo>
                  <a:lnTo>
                    <a:pt x="334" y="167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557;p153">
              <a:extLst>
                <a:ext uri="{FF2B5EF4-FFF2-40B4-BE49-F238E27FC236}">
                  <a16:creationId xmlns:a16="http://schemas.microsoft.com/office/drawing/2014/main" id="{1D3803E5-5BD9-41F9-ABD1-85DA3521C591}"/>
                </a:ext>
              </a:extLst>
            </p:cNvPr>
            <p:cNvSpPr/>
            <p:nvPr/>
          </p:nvSpPr>
          <p:spPr>
            <a:xfrm>
              <a:off x="154749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893"/>
                  </a:lnTo>
                  <a:cubicBezTo>
                    <a:pt x="0" y="976"/>
                    <a:pt x="83" y="1060"/>
                    <a:pt x="167" y="1060"/>
                  </a:cubicBezTo>
                  <a:cubicBezTo>
                    <a:pt x="262" y="1060"/>
                    <a:pt x="333" y="976"/>
                    <a:pt x="333" y="893"/>
                  </a:cubicBezTo>
                  <a:lnTo>
                    <a:pt x="333" y="167"/>
                  </a:lnTo>
                  <a:cubicBezTo>
                    <a:pt x="345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1434;p79">
            <a:extLst>
              <a:ext uri="{FF2B5EF4-FFF2-40B4-BE49-F238E27FC236}">
                <a16:creationId xmlns:a16="http://schemas.microsoft.com/office/drawing/2014/main" id="{9CA4FEA4-FCCE-4D57-8D9A-FDB4144471A4}"/>
              </a:ext>
            </a:extLst>
          </p:cNvPr>
          <p:cNvSpPr txBox="1">
            <a:spLocks/>
          </p:cNvSpPr>
          <p:nvPr/>
        </p:nvSpPr>
        <p:spPr>
          <a:xfrm>
            <a:off x="5256083" y="2991240"/>
            <a:ext cx="3140700" cy="169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 sz="15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○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■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●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○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■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●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○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■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l">
              <a:buNone/>
            </a:pPr>
            <a:r>
              <a:rPr lang="en-US" sz="1600" b="1" dirty="0"/>
              <a:t>Purpose : </a:t>
            </a:r>
            <a:r>
              <a:rPr lang="en-US" sz="1600" dirty="0"/>
              <a:t>Provide a convenient and safe online shopping experience for customers.</a:t>
            </a:r>
            <a:endParaRPr lang="en-US" sz="1600" b="1" dirty="0"/>
          </a:p>
          <a:p>
            <a:pPr marL="0" indent="0" algn="l">
              <a:buNone/>
            </a:pPr>
            <a:r>
              <a:rPr lang="en-US" sz="1600" b="1" dirty="0"/>
              <a:t>Function : </a:t>
            </a:r>
            <a:r>
              <a:rPr lang="en-US" sz="1600" dirty="0"/>
              <a:t>Search for products, add to cart, pay, track orders, and get customer support.</a:t>
            </a:r>
          </a:p>
        </p:txBody>
      </p:sp>
    </p:spTree>
    <p:extLst>
      <p:ext uri="{BB962C8B-B14F-4D97-AF65-F5344CB8AC3E}">
        <p14:creationId xmlns:p14="http://schemas.microsoft.com/office/powerpoint/2010/main" val="159872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77"/>
          <p:cNvSpPr txBox="1">
            <a:spLocks noGrp="1"/>
          </p:cNvSpPr>
          <p:nvPr>
            <p:ph type="title"/>
          </p:nvPr>
        </p:nvSpPr>
        <p:spPr>
          <a:xfrm>
            <a:off x="142324" y="2137450"/>
            <a:ext cx="6976026" cy="713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smtClean="0"/>
              <a:t>BLOG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96" name="Google Shape;1396;p77"/>
          <p:cNvSpPr/>
          <p:nvPr/>
        </p:nvSpPr>
        <p:spPr>
          <a:xfrm flipH="1">
            <a:off x="-249" y="0"/>
            <a:ext cx="9144000" cy="5143500"/>
          </a:xfrm>
          <a:prstGeom prst="frame">
            <a:avLst>
              <a:gd name="adj1" fmla="val 23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951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426732-77FD-410C-8993-257FD5F09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09" y="422659"/>
            <a:ext cx="8445582" cy="429818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B007E2-5229-4E4B-AD17-F464B49AA099}"/>
              </a:ext>
            </a:extLst>
          </p:cNvPr>
          <p:cNvSpPr txBox="1"/>
          <p:nvPr/>
        </p:nvSpPr>
        <p:spPr>
          <a:xfrm>
            <a:off x="457201" y="3697356"/>
            <a:ext cx="606287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Google Shape;1621;p88">
            <a:extLst>
              <a:ext uri="{FF2B5EF4-FFF2-40B4-BE49-F238E27FC236}">
                <a16:creationId xmlns:a16="http://schemas.microsoft.com/office/drawing/2014/main" id="{FCCD9EC0-3439-49BB-8C11-49B34F63AF64}"/>
              </a:ext>
            </a:extLst>
          </p:cNvPr>
          <p:cNvSpPr txBox="1">
            <a:spLocks/>
          </p:cNvSpPr>
          <p:nvPr/>
        </p:nvSpPr>
        <p:spPr>
          <a:xfrm>
            <a:off x="359674" y="4374012"/>
            <a:ext cx="8543025" cy="6249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smtClean="0"/>
              <a:t>Create/update/delete blog category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023218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AB75A-2F85-4A33-A1D8-7D8530364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61" y="481944"/>
            <a:ext cx="8511477" cy="41796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2294E-961C-44B0-B521-8CC6AE28B0FF}"/>
              </a:ext>
            </a:extLst>
          </p:cNvPr>
          <p:cNvSpPr txBox="1"/>
          <p:nvPr/>
        </p:nvSpPr>
        <p:spPr>
          <a:xfrm>
            <a:off x="506896" y="4005469"/>
            <a:ext cx="57647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Google Shape;1621;p88">
            <a:extLst>
              <a:ext uri="{FF2B5EF4-FFF2-40B4-BE49-F238E27FC236}">
                <a16:creationId xmlns:a16="http://schemas.microsoft.com/office/drawing/2014/main" id="{FCCD9EC0-3439-49BB-8C11-49B34F63AF64}"/>
              </a:ext>
            </a:extLst>
          </p:cNvPr>
          <p:cNvSpPr txBox="1">
            <a:spLocks/>
          </p:cNvSpPr>
          <p:nvPr/>
        </p:nvSpPr>
        <p:spPr>
          <a:xfrm>
            <a:off x="359674" y="4374012"/>
            <a:ext cx="8543025" cy="6249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The article function allows users to compose blog posts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011019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8B60D2-1E5D-47F6-864C-F0AA22302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63" y="337930"/>
            <a:ext cx="8184874" cy="446763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4301E6-E822-412F-B07C-36F45B044571}"/>
              </a:ext>
            </a:extLst>
          </p:cNvPr>
          <p:cNvSpPr txBox="1"/>
          <p:nvPr/>
        </p:nvSpPr>
        <p:spPr>
          <a:xfrm>
            <a:off x="596348" y="4261738"/>
            <a:ext cx="145111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Google Shape;1621;p88">
            <a:extLst>
              <a:ext uri="{FF2B5EF4-FFF2-40B4-BE49-F238E27FC236}">
                <a16:creationId xmlns:a16="http://schemas.microsoft.com/office/drawing/2014/main" id="{D8B458A2-B638-4012-9BE6-79B1B170A87E}"/>
              </a:ext>
            </a:extLst>
          </p:cNvPr>
          <p:cNvSpPr txBox="1">
            <a:spLocks/>
          </p:cNvSpPr>
          <p:nvPr/>
        </p:nvSpPr>
        <p:spPr>
          <a:xfrm>
            <a:off x="2413868" y="3098523"/>
            <a:ext cx="4713829" cy="59640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300" dirty="0"/>
              <a:t>Adding articles to your blog can add images, attachments, videos,...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426021-5336-4564-AC0D-A4EFCC29F369}"/>
              </a:ext>
            </a:extLst>
          </p:cNvPr>
          <p:cNvCxnSpPr/>
          <p:nvPr/>
        </p:nvCxnSpPr>
        <p:spPr>
          <a:xfrm flipH="1">
            <a:off x="1908313" y="3687417"/>
            <a:ext cx="675861" cy="5743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885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AB75A-2F85-4A33-A1D8-7D8530364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61" y="481944"/>
            <a:ext cx="8511477" cy="41796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2294E-961C-44B0-B521-8CC6AE28B0FF}"/>
              </a:ext>
            </a:extLst>
          </p:cNvPr>
          <p:cNvSpPr txBox="1"/>
          <p:nvPr/>
        </p:nvSpPr>
        <p:spPr>
          <a:xfrm>
            <a:off x="2278546" y="2671969"/>
            <a:ext cx="1283804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Google Shape;1621;p88">
            <a:extLst>
              <a:ext uri="{FF2B5EF4-FFF2-40B4-BE49-F238E27FC236}">
                <a16:creationId xmlns:a16="http://schemas.microsoft.com/office/drawing/2014/main" id="{FCCD9EC0-3439-49BB-8C11-49B34F63AF64}"/>
              </a:ext>
            </a:extLst>
          </p:cNvPr>
          <p:cNvSpPr txBox="1">
            <a:spLocks/>
          </p:cNvSpPr>
          <p:nvPr/>
        </p:nvSpPr>
        <p:spPr>
          <a:xfrm>
            <a:off x="359674" y="4374012"/>
            <a:ext cx="8543025" cy="6249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The manage comments feature enables you to approve or disapprove user comments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886035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BBAD0D-C0ED-4A7F-AE2D-11715C934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95" y="474593"/>
            <a:ext cx="7923365" cy="419431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Google Shape;1621;p88">
            <a:extLst>
              <a:ext uri="{FF2B5EF4-FFF2-40B4-BE49-F238E27FC236}">
                <a16:creationId xmlns:a16="http://schemas.microsoft.com/office/drawing/2014/main" id="{B234C6C6-0B7C-4FE6-A7C9-4AC717F7D1E9}"/>
              </a:ext>
            </a:extLst>
          </p:cNvPr>
          <p:cNvSpPr txBox="1">
            <a:spLocks/>
          </p:cNvSpPr>
          <p:nvPr/>
        </p:nvSpPr>
        <p:spPr>
          <a:xfrm>
            <a:off x="2215085" y="3747332"/>
            <a:ext cx="4713829" cy="59640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300" dirty="0" smtClean="0"/>
              <a:t>Select approve/disapprove to show/hide comment</a:t>
            </a:r>
            <a:endParaRPr lang="en-US" sz="1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F52437-738A-4674-B116-D0F3F02B3FE8}"/>
              </a:ext>
            </a:extLst>
          </p:cNvPr>
          <p:cNvSpPr txBox="1"/>
          <p:nvPr/>
        </p:nvSpPr>
        <p:spPr>
          <a:xfrm>
            <a:off x="2325757" y="2976937"/>
            <a:ext cx="75537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B9090A-30E2-4295-A056-EF28FDD71B7B}"/>
              </a:ext>
            </a:extLst>
          </p:cNvPr>
          <p:cNvCxnSpPr/>
          <p:nvPr/>
        </p:nvCxnSpPr>
        <p:spPr>
          <a:xfrm flipH="1" flipV="1">
            <a:off x="2872409" y="3250096"/>
            <a:ext cx="576469" cy="497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664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77"/>
          <p:cNvSpPr txBox="1">
            <a:spLocks noGrp="1"/>
          </p:cNvSpPr>
          <p:nvPr>
            <p:ph type="title"/>
          </p:nvPr>
        </p:nvSpPr>
        <p:spPr>
          <a:xfrm>
            <a:off x="142324" y="2137450"/>
            <a:ext cx="6976026" cy="713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smtClean="0"/>
              <a:t>CONTACT ME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96" name="Google Shape;1396;p77"/>
          <p:cNvSpPr/>
          <p:nvPr/>
        </p:nvSpPr>
        <p:spPr>
          <a:xfrm flipH="1">
            <a:off x="-249" y="0"/>
            <a:ext cx="9144000" cy="5143500"/>
          </a:xfrm>
          <a:prstGeom prst="frame">
            <a:avLst>
              <a:gd name="adj1" fmla="val 23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991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AB8EB-9987-427E-B301-CBE1F843A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84" y="609600"/>
            <a:ext cx="8753431" cy="4107576"/>
          </a:xfrm>
          <a:prstGeom prst="rect">
            <a:avLst/>
          </a:prstGeom>
        </p:spPr>
      </p:pic>
      <p:sp>
        <p:nvSpPr>
          <p:cNvPr id="5" name="Google Shape;1621;p88">
            <a:extLst>
              <a:ext uri="{FF2B5EF4-FFF2-40B4-BE49-F238E27FC236}">
                <a16:creationId xmlns:a16="http://schemas.microsoft.com/office/drawing/2014/main" id="{FCCD9EC0-3439-49BB-8C11-49B34F63AF64}"/>
              </a:ext>
            </a:extLst>
          </p:cNvPr>
          <p:cNvSpPr txBox="1">
            <a:spLocks/>
          </p:cNvSpPr>
          <p:nvPr/>
        </p:nvSpPr>
        <p:spPr>
          <a:xfrm>
            <a:off x="300486" y="4404720"/>
            <a:ext cx="8543025" cy="6249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The support function allows you to view customer requests for contact and mark which ones have already been addressed by an employee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42556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77"/>
          <p:cNvSpPr txBox="1">
            <a:spLocks noGrp="1"/>
          </p:cNvSpPr>
          <p:nvPr>
            <p:ph type="title"/>
          </p:nvPr>
        </p:nvSpPr>
        <p:spPr>
          <a:xfrm>
            <a:off x="142324" y="2137450"/>
            <a:ext cx="6976026" cy="713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smtClean="0"/>
              <a:t>PUBLIC PAGES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96" name="Google Shape;1396;p77"/>
          <p:cNvSpPr/>
          <p:nvPr/>
        </p:nvSpPr>
        <p:spPr>
          <a:xfrm flipH="1">
            <a:off x="-249" y="0"/>
            <a:ext cx="9144000" cy="5143500"/>
          </a:xfrm>
          <a:prstGeom prst="frame">
            <a:avLst>
              <a:gd name="adj1" fmla="val 23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301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21;p88">
            <a:extLst>
              <a:ext uri="{FF2B5EF4-FFF2-40B4-BE49-F238E27FC236}">
                <a16:creationId xmlns:a16="http://schemas.microsoft.com/office/drawing/2014/main" id="{FCCD9EC0-3439-49BB-8C11-49B34F63AF64}"/>
              </a:ext>
            </a:extLst>
          </p:cNvPr>
          <p:cNvSpPr txBox="1">
            <a:spLocks/>
          </p:cNvSpPr>
          <p:nvPr/>
        </p:nvSpPr>
        <p:spPr>
          <a:xfrm>
            <a:off x="300486" y="4404720"/>
            <a:ext cx="8543025" cy="6249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smtClean="0"/>
              <a:t>Home page </a:t>
            </a:r>
            <a:endParaRPr lang="en-US" sz="13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84" y="330200"/>
            <a:ext cx="8112078" cy="407452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0563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69"/>
          <p:cNvSpPr txBox="1">
            <a:spLocks noGrp="1"/>
          </p:cNvSpPr>
          <p:nvPr>
            <p:ph type="title" idx="16"/>
          </p:nvPr>
        </p:nvSpPr>
        <p:spPr>
          <a:xfrm>
            <a:off x="603383" y="431500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ADMIN </a:t>
            </a:r>
            <a:endParaRPr dirty="0"/>
          </a:p>
        </p:txBody>
      </p:sp>
      <p:sp>
        <p:nvSpPr>
          <p:cNvPr id="1300" name="Google Shape;1300;p69"/>
          <p:cNvSpPr txBox="1">
            <a:spLocks noGrp="1"/>
          </p:cNvSpPr>
          <p:nvPr>
            <p:ph type="title"/>
          </p:nvPr>
        </p:nvSpPr>
        <p:spPr>
          <a:xfrm>
            <a:off x="871527" y="1279630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01</a:t>
            </a:r>
            <a:endParaRPr dirty="0"/>
          </a:p>
        </p:txBody>
      </p:sp>
      <p:sp>
        <p:nvSpPr>
          <p:cNvPr id="1301" name="Google Shape;1301;p69"/>
          <p:cNvSpPr txBox="1">
            <a:spLocks noGrp="1"/>
          </p:cNvSpPr>
          <p:nvPr>
            <p:ph type="title" idx="2"/>
          </p:nvPr>
        </p:nvSpPr>
        <p:spPr>
          <a:xfrm>
            <a:off x="1774902" y="1279630"/>
            <a:ext cx="2757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DASHBOARD</a:t>
            </a:r>
            <a:endParaRPr dirty="0"/>
          </a:p>
        </p:txBody>
      </p:sp>
      <p:sp>
        <p:nvSpPr>
          <p:cNvPr id="1302" name="Google Shape;1302;p69"/>
          <p:cNvSpPr txBox="1">
            <a:spLocks noGrp="1"/>
          </p:cNvSpPr>
          <p:nvPr>
            <p:ph type="title" idx="3"/>
          </p:nvPr>
        </p:nvSpPr>
        <p:spPr>
          <a:xfrm>
            <a:off x="1774901" y="1672356"/>
            <a:ext cx="2742225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dirty="0"/>
              <a:t>The dashboard summarizes site activity, including </a:t>
            </a:r>
            <a:r>
              <a:rPr lang="en-US" sz="1400" dirty="0" smtClean="0"/>
              <a:t>overall </a:t>
            </a:r>
            <a:r>
              <a:rPr lang="en-US" sz="1400" dirty="0"/>
              <a:t>statistics, </a:t>
            </a:r>
            <a:r>
              <a:rPr lang="en-US" sz="1400" dirty="0" smtClean="0"/>
              <a:t>charts.</a:t>
            </a:r>
            <a:endParaRPr sz="1400" dirty="0"/>
          </a:p>
        </p:txBody>
      </p:sp>
      <p:sp>
        <p:nvSpPr>
          <p:cNvPr id="1303" name="Google Shape;1303;p69"/>
          <p:cNvSpPr txBox="1">
            <a:spLocks noGrp="1"/>
          </p:cNvSpPr>
          <p:nvPr>
            <p:ph type="title" idx="4"/>
          </p:nvPr>
        </p:nvSpPr>
        <p:spPr>
          <a:xfrm>
            <a:off x="4517202" y="1279630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02</a:t>
            </a:r>
            <a:endParaRPr/>
          </a:p>
        </p:txBody>
      </p:sp>
      <p:sp>
        <p:nvSpPr>
          <p:cNvPr id="1304" name="Google Shape;1304;p69"/>
          <p:cNvSpPr txBox="1">
            <a:spLocks noGrp="1"/>
          </p:cNvSpPr>
          <p:nvPr>
            <p:ph type="title" idx="5"/>
          </p:nvPr>
        </p:nvSpPr>
        <p:spPr>
          <a:xfrm>
            <a:off x="5420577" y="1279630"/>
            <a:ext cx="2757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COMPANY</a:t>
            </a:r>
            <a:endParaRPr lang="en-US" dirty="0"/>
          </a:p>
        </p:txBody>
      </p:sp>
      <p:sp>
        <p:nvSpPr>
          <p:cNvPr id="1305" name="Google Shape;1305;p69"/>
          <p:cNvSpPr txBox="1">
            <a:spLocks noGrp="1"/>
          </p:cNvSpPr>
          <p:nvPr>
            <p:ph type="title" idx="6"/>
          </p:nvPr>
        </p:nvSpPr>
        <p:spPr>
          <a:xfrm>
            <a:off x="5420576" y="1672356"/>
            <a:ext cx="2757299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dirty="0"/>
              <a:t>Manage company information, including name, address, and contact information.</a:t>
            </a:r>
          </a:p>
        </p:txBody>
      </p:sp>
      <p:sp>
        <p:nvSpPr>
          <p:cNvPr id="1306" name="Google Shape;1306;p69"/>
          <p:cNvSpPr txBox="1">
            <a:spLocks noGrp="1"/>
          </p:cNvSpPr>
          <p:nvPr>
            <p:ph type="title" idx="7"/>
          </p:nvPr>
        </p:nvSpPr>
        <p:spPr>
          <a:xfrm>
            <a:off x="871527" y="2445400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03</a:t>
            </a:r>
            <a:endParaRPr dirty="0"/>
          </a:p>
        </p:txBody>
      </p:sp>
      <p:sp>
        <p:nvSpPr>
          <p:cNvPr id="1307" name="Google Shape;1307;p69"/>
          <p:cNvSpPr txBox="1">
            <a:spLocks noGrp="1"/>
          </p:cNvSpPr>
          <p:nvPr>
            <p:ph type="title" idx="8"/>
          </p:nvPr>
        </p:nvSpPr>
        <p:spPr>
          <a:xfrm>
            <a:off x="1774902" y="2462795"/>
            <a:ext cx="2757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EMPLOYEE</a:t>
            </a:r>
            <a:endParaRPr lang="en-US" dirty="0"/>
          </a:p>
        </p:txBody>
      </p:sp>
      <p:sp>
        <p:nvSpPr>
          <p:cNvPr id="1308" name="Google Shape;1308;p69"/>
          <p:cNvSpPr txBox="1">
            <a:spLocks noGrp="1"/>
          </p:cNvSpPr>
          <p:nvPr>
            <p:ph type="title" idx="9"/>
          </p:nvPr>
        </p:nvSpPr>
        <p:spPr>
          <a:xfrm>
            <a:off x="1774901" y="2855522"/>
            <a:ext cx="2757299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dirty="0"/>
              <a:t>Manage employee information, including profiles, roles, and access permissions.</a:t>
            </a:r>
          </a:p>
        </p:txBody>
      </p:sp>
      <p:sp>
        <p:nvSpPr>
          <p:cNvPr id="1309" name="Google Shape;1309;p69"/>
          <p:cNvSpPr txBox="1">
            <a:spLocks noGrp="1"/>
          </p:cNvSpPr>
          <p:nvPr>
            <p:ph type="title" idx="13"/>
          </p:nvPr>
        </p:nvSpPr>
        <p:spPr>
          <a:xfrm>
            <a:off x="4517202" y="2462795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04</a:t>
            </a:r>
            <a:endParaRPr dirty="0"/>
          </a:p>
        </p:txBody>
      </p:sp>
      <p:sp>
        <p:nvSpPr>
          <p:cNvPr id="1310" name="Google Shape;1310;p69"/>
          <p:cNvSpPr txBox="1">
            <a:spLocks noGrp="1"/>
          </p:cNvSpPr>
          <p:nvPr>
            <p:ph type="title" idx="14"/>
          </p:nvPr>
        </p:nvSpPr>
        <p:spPr>
          <a:xfrm>
            <a:off x="5420577" y="2462795"/>
            <a:ext cx="2757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CATEGORY</a:t>
            </a:r>
            <a:endParaRPr dirty="0"/>
          </a:p>
        </p:txBody>
      </p:sp>
      <p:sp>
        <p:nvSpPr>
          <p:cNvPr id="1311" name="Google Shape;1311;p69"/>
          <p:cNvSpPr txBox="1">
            <a:spLocks noGrp="1"/>
          </p:cNvSpPr>
          <p:nvPr>
            <p:ph type="title" idx="15"/>
          </p:nvPr>
        </p:nvSpPr>
        <p:spPr>
          <a:xfrm>
            <a:off x="5420577" y="2855522"/>
            <a:ext cx="2589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dirty="0"/>
              <a:t>Manage product categories, help classify and organize products effectively.</a:t>
            </a:r>
            <a:endParaRPr sz="1400" dirty="0"/>
          </a:p>
        </p:txBody>
      </p:sp>
      <p:cxnSp>
        <p:nvCxnSpPr>
          <p:cNvPr id="1312" name="Google Shape;1312;p69"/>
          <p:cNvCxnSpPr/>
          <p:nvPr/>
        </p:nvCxnSpPr>
        <p:spPr>
          <a:xfrm rot="10800000" flipH="1">
            <a:off x="1433427" y="1658830"/>
            <a:ext cx="341400" cy="341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3" name="Google Shape;1313;p69"/>
          <p:cNvCxnSpPr/>
          <p:nvPr/>
        </p:nvCxnSpPr>
        <p:spPr>
          <a:xfrm rot="10800000" flipH="1">
            <a:off x="1433427" y="2857473"/>
            <a:ext cx="341400" cy="341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4" name="Google Shape;1314;p69"/>
          <p:cNvCxnSpPr/>
          <p:nvPr/>
        </p:nvCxnSpPr>
        <p:spPr>
          <a:xfrm rot="10800000" flipH="1">
            <a:off x="5079102" y="1658830"/>
            <a:ext cx="341400" cy="341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5" name="Google Shape;1315;p69"/>
          <p:cNvCxnSpPr/>
          <p:nvPr/>
        </p:nvCxnSpPr>
        <p:spPr>
          <a:xfrm rot="10800000" flipH="1">
            <a:off x="5079102" y="2840077"/>
            <a:ext cx="341400" cy="341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6" name="Google Shape;1316;p69"/>
          <p:cNvSpPr txBox="1">
            <a:spLocks noGrp="1"/>
          </p:cNvSpPr>
          <p:nvPr>
            <p:ph type="title" idx="17"/>
          </p:nvPr>
        </p:nvSpPr>
        <p:spPr>
          <a:xfrm>
            <a:off x="871527" y="3645961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05</a:t>
            </a:r>
            <a:endParaRPr/>
          </a:p>
        </p:txBody>
      </p:sp>
      <p:sp>
        <p:nvSpPr>
          <p:cNvPr id="1317" name="Google Shape;1317;p69"/>
          <p:cNvSpPr txBox="1">
            <a:spLocks noGrp="1"/>
          </p:cNvSpPr>
          <p:nvPr>
            <p:ph type="title" idx="18"/>
          </p:nvPr>
        </p:nvSpPr>
        <p:spPr>
          <a:xfrm>
            <a:off x="1774902" y="3645961"/>
            <a:ext cx="2757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PRODUCT</a:t>
            </a:r>
            <a:endParaRPr dirty="0"/>
          </a:p>
        </p:txBody>
      </p:sp>
      <p:sp>
        <p:nvSpPr>
          <p:cNvPr id="1318" name="Google Shape;1318;p69"/>
          <p:cNvSpPr txBox="1">
            <a:spLocks noGrp="1"/>
          </p:cNvSpPr>
          <p:nvPr>
            <p:ph type="title" idx="19"/>
          </p:nvPr>
        </p:nvSpPr>
        <p:spPr>
          <a:xfrm>
            <a:off x="1774902" y="4038688"/>
            <a:ext cx="2797098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dirty="0"/>
              <a:t>Manage product information, including adding, editing, and deleting products from the system.</a:t>
            </a:r>
            <a:endParaRPr sz="1400" dirty="0"/>
          </a:p>
        </p:txBody>
      </p:sp>
      <p:sp>
        <p:nvSpPr>
          <p:cNvPr id="1319" name="Google Shape;1319;p69"/>
          <p:cNvSpPr txBox="1">
            <a:spLocks noGrp="1"/>
          </p:cNvSpPr>
          <p:nvPr>
            <p:ph type="title" idx="20"/>
          </p:nvPr>
        </p:nvSpPr>
        <p:spPr>
          <a:xfrm>
            <a:off x="4517202" y="3645961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06</a:t>
            </a:r>
            <a:endParaRPr/>
          </a:p>
        </p:txBody>
      </p:sp>
      <p:sp>
        <p:nvSpPr>
          <p:cNvPr id="1320" name="Google Shape;1320;p69"/>
          <p:cNvSpPr txBox="1">
            <a:spLocks noGrp="1"/>
          </p:cNvSpPr>
          <p:nvPr>
            <p:ph type="title" idx="21"/>
          </p:nvPr>
        </p:nvSpPr>
        <p:spPr>
          <a:xfrm>
            <a:off x="5420577" y="3645961"/>
            <a:ext cx="2757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ORDER</a:t>
            </a:r>
            <a:endParaRPr dirty="0"/>
          </a:p>
        </p:txBody>
      </p:sp>
      <p:sp>
        <p:nvSpPr>
          <p:cNvPr id="1321" name="Google Shape;1321;p69"/>
          <p:cNvSpPr txBox="1">
            <a:spLocks noGrp="1"/>
          </p:cNvSpPr>
          <p:nvPr>
            <p:ph type="title" idx="22"/>
          </p:nvPr>
        </p:nvSpPr>
        <p:spPr>
          <a:xfrm>
            <a:off x="5420577" y="4011343"/>
            <a:ext cx="2589900" cy="780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400" dirty="0"/>
              <a:t>Order management, see order value and order details</a:t>
            </a:r>
            <a:endParaRPr sz="1400" dirty="0"/>
          </a:p>
        </p:txBody>
      </p:sp>
      <p:cxnSp>
        <p:nvCxnSpPr>
          <p:cNvPr id="1322" name="Google Shape;1322;p69"/>
          <p:cNvCxnSpPr/>
          <p:nvPr/>
        </p:nvCxnSpPr>
        <p:spPr>
          <a:xfrm rot="10800000" flipH="1">
            <a:off x="1433427" y="4028738"/>
            <a:ext cx="341400" cy="341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3" name="Google Shape;1323;p69"/>
          <p:cNvCxnSpPr/>
          <p:nvPr/>
        </p:nvCxnSpPr>
        <p:spPr>
          <a:xfrm rot="10800000" flipH="1">
            <a:off x="5079102" y="4011343"/>
            <a:ext cx="341400" cy="341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21;p88">
            <a:extLst>
              <a:ext uri="{FF2B5EF4-FFF2-40B4-BE49-F238E27FC236}">
                <a16:creationId xmlns:a16="http://schemas.microsoft.com/office/drawing/2014/main" id="{FCCD9EC0-3439-49BB-8C11-49B34F63AF64}"/>
              </a:ext>
            </a:extLst>
          </p:cNvPr>
          <p:cNvSpPr txBox="1">
            <a:spLocks/>
          </p:cNvSpPr>
          <p:nvPr/>
        </p:nvSpPr>
        <p:spPr>
          <a:xfrm>
            <a:off x="300486" y="4404720"/>
            <a:ext cx="8543025" cy="6249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smtClean="0"/>
              <a:t>Product list</a:t>
            </a:r>
            <a:endParaRPr lang="en-US" sz="1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86" y="330200"/>
            <a:ext cx="8543025" cy="407452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509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CC79EA-B638-405B-8537-27CFD5B4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17" y="439806"/>
            <a:ext cx="8248566" cy="426388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Google Shape;1621;p88">
            <a:extLst>
              <a:ext uri="{FF2B5EF4-FFF2-40B4-BE49-F238E27FC236}">
                <a16:creationId xmlns:a16="http://schemas.microsoft.com/office/drawing/2014/main" id="{FCCD9EC0-3439-49BB-8C11-49B34F63AF64}"/>
              </a:ext>
            </a:extLst>
          </p:cNvPr>
          <p:cNvSpPr txBox="1">
            <a:spLocks/>
          </p:cNvSpPr>
          <p:nvPr/>
        </p:nvSpPr>
        <p:spPr>
          <a:xfrm>
            <a:off x="300486" y="4404720"/>
            <a:ext cx="8543025" cy="6249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smtClean="0"/>
              <a:t>Product Details </a:t>
            </a:r>
            <a:endParaRPr lang="en-US" sz="13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D54878-84CE-448B-A90C-984940146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75" y="484274"/>
            <a:ext cx="8043146" cy="417495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Google Shape;1621;p88">
            <a:extLst>
              <a:ext uri="{FF2B5EF4-FFF2-40B4-BE49-F238E27FC236}">
                <a16:creationId xmlns:a16="http://schemas.microsoft.com/office/drawing/2014/main" id="{FCCD9EC0-3439-49BB-8C11-49B34F63AF64}"/>
              </a:ext>
            </a:extLst>
          </p:cNvPr>
          <p:cNvSpPr txBox="1">
            <a:spLocks/>
          </p:cNvSpPr>
          <p:nvPr/>
        </p:nvSpPr>
        <p:spPr>
          <a:xfrm>
            <a:off x="300486" y="4404720"/>
            <a:ext cx="8543025" cy="6249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smtClean="0"/>
              <a:t>Product </a:t>
            </a:r>
            <a:r>
              <a:rPr lang="en-US" dirty="0" smtClean="0"/>
              <a:t>comparison</a:t>
            </a:r>
            <a:endParaRPr lang="en-US" sz="13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79D4F5-5E0D-4A0A-98B2-3AA99129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30" y="163995"/>
            <a:ext cx="8647044" cy="150080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70F10C-9A4E-4E51-9541-6293B9E1C8A2}"/>
              </a:ext>
            </a:extLst>
          </p:cNvPr>
          <p:cNvSpPr txBox="1"/>
          <p:nvPr/>
        </p:nvSpPr>
        <p:spPr>
          <a:xfrm>
            <a:off x="8301166" y="98011"/>
            <a:ext cx="208722" cy="4671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Google Shape;1621;p88">
            <a:extLst>
              <a:ext uri="{FF2B5EF4-FFF2-40B4-BE49-F238E27FC236}">
                <a16:creationId xmlns:a16="http://schemas.microsoft.com/office/drawing/2014/main" id="{5235DE5C-3B76-46A7-B76B-53676823E4AC}"/>
              </a:ext>
            </a:extLst>
          </p:cNvPr>
          <p:cNvSpPr txBox="1">
            <a:spLocks/>
          </p:cNvSpPr>
          <p:nvPr/>
        </p:nvSpPr>
        <p:spPr>
          <a:xfrm>
            <a:off x="2834861" y="225870"/>
            <a:ext cx="2875229" cy="53919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300" dirty="0" smtClean="0"/>
              <a:t>Click the bag icon to access shopping cart</a:t>
            </a: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B51468-D557-4B2D-9CA9-55D53D53A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39" y="1865488"/>
            <a:ext cx="8731528" cy="311401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7B2C8F-7DFD-40B3-B3E4-08C4A19C42CC}"/>
              </a:ext>
            </a:extLst>
          </p:cNvPr>
          <p:cNvCxnSpPr/>
          <p:nvPr/>
        </p:nvCxnSpPr>
        <p:spPr>
          <a:xfrm flipH="1" flipV="1">
            <a:off x="5710090" y="554071"/>
            <a:ext cx="2591077" cy="110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8799A7-85BB-499E-88EA-D88A1281C679}"/>
              </a:ext>
            </a:extLst>
          </p:cNvPr>
          <p:cNvSpPr txBox="1"/>
          <p:nvPr/>
        </p:nvSpPr>
        <p:spPr>
          <a:xfrm>
            <a:off x="6559826" y="1075910"/>
            <a:ext cx="1152939" cy="33544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8F0A5B-1662-43B2-A88F-DBEDCB306992}"/>
              </a:ext>
            </a:extLst>
          </p:cNvPr>
          <p:cNvCxnSpPr>
            <a:cxnSpLocks/>
          </p:cNvCxnSpPr>
          <p:nvPr/>
        </p:nvCxnSpPr>
        <p:spPr>
          <a:xfrm>
            <a:off x="7126360" y="1411357"/>
            <a:ext cx="0" cy="27390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621;p88">
            <a:extLst>
              <a:ext uri="{FF2B5EF4-FFF2-40B4-BE49-F238E27FC236}">
                <a16:creationId xmlns:a16="http://schemas.microsoft.com/office/drawing/2014/main" id="{23C9AFF9-03E4-4E75-8EB6-50D29BEC16E9}"/>
              </a:ext>
            </a:extLst>
          </p:cNvPr>
          <p:cNvSpPr txBox="1">
            <a:spLocks/>
          </p:cNvSpPr>
          <p:nvPr/>
        </p:nvSpPr>
        <p:spPr>
          <a:xfrm>
            <a:off x="6709988" y="1902099"/>
            <a:ext cx="2005554" cy="54900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300" dirty="0" smtClean="0"/>
              <a:t>Enter voucher code and apply here</a:t>
            </a:r>
            <a:endParaRPr lang="en-US" sz="13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3B397-B86D-4312-A878-11BAA12C3D9A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023114" y="2176600"/>
            <a:ext cx="686874" cy="323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1621;p88">
            <a:extLst>
              <a:ext uri="{FF2B5EF4-FFF2-40B4-BE49-F238E27FC236}">
                <a16:creationId xmlns:a16="http://schemas.microsoft.com/office/drawing/2014/main" id="{65B5A9A3-BD2B-49A8-A0DE-642459D935DB}"/>
              </a:ext>
            </a:extLst>
          </p:cNvPr>
          <p:cNvSpPr txBox="1">
            <a:spLocks/>
          </p:cNvSpPr>
          <p:nvPr/>
        </p:nvSpPr>
        <p:spPr>
          <a:xfrm>
            <a:off x="3454124" y="2800689"/>
            <a:ext cx="2690192" cy="53919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300" dirty="0"/>
              <a:t>After filling in all information, click here to proceed with payment</a:t>
            </a:r>
            <a:r>
              <a:rPr lang="vi-VN" sz="1300" dirty="0"/>
              <a:t>.</a:t>
            </a:r>
            <a:endParaRPr lang="en-US" sz="13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53BC0F-8492-4F20-ABB4-97BFE1683187}"/>
              </a:ext>
            </a:extLst>
          </p:cNvPr>
          <p:cNvCxnSpPr/>
          <p:nvPr/>
        </p:nvCxnSpPr>
        <p:spPr>
          <a:xfrm>
            <a:off x="6144316" y="3339887"/>
            <a:ext cx="565672" cy="5917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621;p88">
            <a:extLst>
              <a:ext uri="{FF2B5EF4-FFF2-40B4-BE49-F238E27FC236}">
                <a16:creationId xmlns:a16="http://schemas.microsoft.com/office/drawing/2014/main" id="{FCCD9EC0-3439-49BB-8C11-49B34F63AF64}"/>
              </a:ext>
            </a:extLst>
          </p:cNvPr>
          <p:cNvSpPr txBox="1">
            <a:spLocks/>
          </p:cNvSpPr>
          <p:nvPr/>
        </p:nvSpPr>
        <p:spPr>
          <a:xfrm>
            <a:off x="300486" y="4404720"/>
            <a:ext cx="8543025" cy="6249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smtClean="0"/>
              <a:t>Checkout page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682804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B044E5-3094-4CE0-808F-F903888BE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54" y="372240"/>
            <a:ext cx="2504660" cy="439901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7C2DE8-4E83-444E-AD68-354C9A438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339" y="372241"/>
            <a:ext cx="2723321" cy="439901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367A83-133F-4F31-B36D-8D3E85CDA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711" y="372240"/>
            <a:ext cx="2574236" cy="439901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Google Shape;1621;p88">
            <a:extLst>
              <a:ext uri="{FF2B5EF4-FFF2-40B4-BE49-F238E27FC236}">
                <a16:creationId xmlns:a16="http://schemas.microsoft.com/office/drawing/2014/main" id="{42F764E9-779A-4C9F-82F4-B64883362E97}"/>
              </a:ext>
            </a:extLst>
          </p:cNvPr>
          <p:cNvSpPr txBox="1">
            <a:spLocks/>
          </p:cNvSpPr>
          <p:nvPr/>
        </p:nvSpPr>
        <p:spPr>
          <a:xfrm>
            <a:off x="6770079" y="1819480"/>
            <a:ext cx="1537499" cy="34787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300" dirty="0"/>
              <a:t>Payment success</a:t>
            </a:r>
            <a:r>
              <a:rPr lang="vi-VN" sz="1300" dirty="0"/>
              <a:t>.</a:t>
            </a:r>
            <a:endParaRPr lang="en-US" sz="1300" dirty="0"/>
          </a:p>
        </p:txBody>
      </p:sp>
      <p:sp>
        <p:nvSpPr>
          <p:cNvPr id="6" name="Google Shape;1621;p88">
            <a:extLst>
              <a:ext uri="{FF2B5EF4-FFF2-40B4-BE49-F238E27FC236}">
                <a16:creationId xmlns:a16="http://schemas.microsoft.com/office/drawing/2014/main" id="{1B003B79-F763-4E90-A91C-5F620670887A}"/>
              </a:ext>
            </a:extLst>
          </p:cNvPr>
          <p:cNvSpPr txBox="1">
            <a:spLocks/>
          </p:cNvSpPr>
          <p:nvPr/>
        </p:nvSpPr>
        <p:spPr>
          <a:xfrm>
            <a:off x="3279144" y="541059"/>
            <a:ext cx="2585710" cy="53919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300" dirty="0"/>
              <a:t>Select the method you want to pay</a:t>
            </a:r>
            <a:r>
              <a:rPr lang="vi-VN" sz="1300" dirty="0"/>
              <a:t>.</a:t>
            </a:r>
            <a:endParaRPr lang="en-US" sz="1300" dirty="0"/>
          </a:p>
        </p:txBody>
      </p:sp>
      <p:sp>
        <p:nvSpPr>
          <p:cNvPr id="7" name="Google Shape;1621;p88">
            <a:extLst>
              <a:ext uri="{FF2B5EF4-FFF2-40B4-BE49-F238E27FC236}">
                <a16:creationId xmlns:a16="http://schemas.microsoft.com/office/drawing/2014/main" id="{7CA3DBE4-E4DE-4B67-B6ED-ED51B36326AD}"/>
              </a:ext>
            </a:extLst>
          </p:cNvPr>
          <p:cNvSpPr txBox="1">
            <a:spLocks/>
          </p:cNvSpPr>
          <p:nvPr/>
        </p:nvSpPr>
        <p:spPr>
          <a:xfrm>
            <a:off x="423657" y="810658"/>
            <a:ext cx="2064854" cy="352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/>
              <a:t>Log in to your </a:t>
            </a:r>
            <a:r>
              <a:rPr lang="en-US" sz="1100" dirty="0" err="1"/>
              <a:t>Paypal</a:t>
            </a:r>
            <a:r>
              <a:rPr lang="en-US" sz="1100" dirty="0"/>
              <a:t> account</a:t>
            </a:r>
          </a:p>
        </p:txBody>
      </p:sp>
    </p:spTree>
    <p:extLst>
      <p:ext uri="{BB962C8B-B14F-4D97-AF65-F5344CB8AC3E}">
        <p14:creationId xmlns:p14="http://schemas.microsoft.com/office/powerpoint/2010/main" val="3181333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21;p88">
            <a:extLst>
              <a:ext uri="{FF2B5EF4-FFF2-40B4-BE49-F238E27FC236}">
                <a16:creationId xmlns:a16="http://schemas.microsoft.com/office/drawing/2014/main" id="{FCCD9EC0-3439-49BB-8C11-49B34F63AF64}"/>
              </a:ext>
            </a:extLst>
          </p:cNvPr>
          <p:cNvSpPr txBox="1">
            <a:spLocks/>
          </p:cNvSpPr>
          <p:nvPr/>
        </p:nvSpPr>
        <p:spPr>
          <a:xfrm>
            <a:off x="300486" y="4404720"/>
            <a:ext cx="8543025" cy="6249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smtClean="0"/>
              <a:t>Blog section</a:t>
            </a:r>
            <a:endParaRPr lang="en-US" sz="13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86" y="784951"/>
            <a:ext cx="8543025" cy="361976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79680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21;p88">
            <a:extLst>
              <a:ext uri="{FF2B5EF4-FFF2-40B4-BE49-F238E27FC236}">
                <a16:creationId xmlns:a16="http://schemas.microsoft.com/office/drawing/2014/main" id="{FCCD9EC0-3439-49BB-8C11-49B34F63AF64}"/>
              </a:ext>
            </a:extLst>
          </p:cNvPr>
          <p:cNvSpPr txBox="1">
            <a:spLocks/>
          </p:cNvSpPr>
          <p:nvPr/>
        </p:nvSpPr>
        <p:spPr>
          <a:xfrm>
            <a:off x="300486" y="4404720"/>
            <a:ext cx="8543025" cy="6249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smtClean="0"/>
              <a:t>Contact page</a:t>
            </a:r>
            <a:endParaRPr lang="en-US" sz="1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8" y="282254"/>
            <a:ext cx="8557764" cy="41224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5763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70"/>
          <p:cNvSpPr/>
          <p:nvPr/>
        </p:nvSpPr>
        <p:spPr>
          <a:xfrm>
            <a:off x="-150" y="1744925"/>
            <a:ext cx="6736200" cy="16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70"/>
          <p:cNvSpPr txBox="1">
            <a:spLocks noGrp="1"/>
          </p:cNvSpPr>
          <p:nvPr>
            <p:ph type="title"/>
          </p:nvPr>
        </p:nvSpPr>
        <p:spPr>
          <a:xfrm>
            <a:off x="298069" y="1744925"/>
            <a:ext cx="4858633" cy="12332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dirty="0"/>
              <a:t>THANK YOU</a:t>
            </a:r>
            <a:endParaRPr sz="6000" dirty="0">
              <a:solidFill>
                <a:schemeClr val="accent5"/>
              </a:solidFill>
            </a:endParaRPr>
          </a:p>
        </p:txBody>
      </p:sp>
      <p:cxnSp>
        <p:nvCxnSpPr>
          <p:cNvPr id="1332" name="Google Shape;1332;p70"/>
          <p:cNvCxnSpPr/>
          <p:nvPr/>
        </p:nvCxnSpPr>
        <p:spPr>
          <a:xfrm>
            <a:off x="1856636" y="4215678"/>
            <a:ext cx="1741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329;p70"/>
          <p:cNvSpPr txBox="1">
            <a:spLocks/>
          </p:cNvSpPr>
          <p:nvPr/>
        </p:nvSpPr>
        <p:spPr>
          <a:xfrm>
            <a:off x="298069" y="2361537"/>
            <a:ext cx="4858633" cy="123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Oswald"/>
              <a:buNone/>
              <a:defRPr sz="115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2000" dirty="0" smtClean="0"/>
              <a:t>FOR YOUR LISTENING</a:t>
            </a:r>
            <a:endParaRPr lang="vi-VN" sz="20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68"/>
          <p:cNvSpPr txBox="1">
            <a:spLocks noGrp="1"/>
          </p:cNvSpPr>
          <p:nvPr>
            <p:ph type="title" idx="16"/>
          </p:nvPr>
        </p:nvSpPr>
        <p:spPr>
          <a:xfrm>
            <a:off x="603383" y="431500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ADMIN - CUSTOMER CARE</a:t>
            </a:r>
            <a:endParaRPr dirty="0"/>
          </a:p>
        </p:txBody>
      </p:sp>
      <p:sp>
        <p:nvSpPr>
          <p:cNvPr id="1279" name="Google Shape;1279;p68"/>
          <p:cNvSpPr txBox="1">
            <a:spLocks noGrp="1"/>
          </p:cNvSpPr>
          <p:nvPr>
            <p:ph type="title"/>
          </p:nvPr>
        </p:nvSpPr>
        <p:spPr>
          <a:xfrm>
            <a:off x="947727" y="1529712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01</a:t>
            </a:r>
            <a:endParaRPr/>
          </a:p>
        </p:txBody>
      </p:sp>
      <p:sp>
        <p:nvSpPr>
          <p:cNvPr id="1280" name="Google Shape;1280;p68"/>
          <p:cNvSpPr txBox="1">
            <a:spLocks noGrp="1"/>
          </p:cNvSpPr>
          <p:nvPr>
            <p:ph type="title" idx="2"/>
          </p:nvPr>
        </p:nvSpPr>
        <p:spPr>
          <a:xfrm>
            <a:off x="1851102" y="1529712"/>
            <a:ext cx="2757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FEE AND VOUCHER</a:t>
            </a:r>
            <a:endParaRPr dirty="0"/>
          </a:p>
        </p:txBody>
      </p:sp>
      <p:sp>
        <p:nvSpPr>
          <p:cNvPr id="1281" name="Google Shape;1281;p68"/>
          <p:cNvSpPr txBox="1">
            <a:spLocks noGrp="1"/>
          </p:cNvSpPr>
          <p:nvPr>
            <p:ph type="title" idx="3"/>
          </p:nvPr>
        </p:nvSpPr>
        <p:spPr>
          <a:xfrm>
            <a:off x="1851101" y="1922438"/>
            <a:ext cx="2757299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dirty="0"/>
              <a:t>Manage shipping and promotional </a:t>
            </a:r>
            <a:r>
              <a:rPr lang="en-US" sz="1400" dirty="0" smtClean="0"/>
              <a:t>vouchers</a:t>
            </a:r>
            <a:endParaRPr sz="1400" dirty="0"/>
          </a:p>
        </p:txBody>
      </p:sp>
      <p:sp>
        <p:nvSpPr>
          <p:cNvPr id="1282" name="Google Shape;1282;p68"/>
          <p:cNvSpPr txBox="1">
            <a:spLocks noGrp="1"/>
          </p:cNvSpPr>
          <p:nvPr>
            <p:ph type="title" idx="4"/>
          </p:nvPr>
        </p:nvSpPr>
        <p:spPr>
          <a:xfrm>
            <a:off x="4593402" y="1529712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02</a:t>
            </a:r>
            <a:endParaRPr/>
          </a:p>
        </p:txBody>
      </p:sp>
      <p:sp>
        <p:nvSpPr>
          <p:cNvPr id="1283" name="Google Shape;1283;p68"/>
          <p:cNvSpPr txBox="1">
            <a:spLocks noGrp="1"/>
          </p:cNvSpPr>
          <p:nvPr>
            <p:ph type="title" idx="5"/>
          </p:nvPr>
        </p:nvSpPr>
        <p:spPr>
          <a:xfrm>
            <a:off x="5496777" y="1529712"/>
            <a:ext cx="2757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E-CATALOGUE</a:t>
            </a:r>
          </a:p>
        </p:txBody>
      </p:sp>
      <p:sp>
        <p:nvSpPr>
          <p:cNvPr id="1284" name="Google Shape;1284;p68"/>
          <p:cNvSpPr txBox="1">
            <a:spLocks noGrp="1"/>
          </p:cNvSpPr>
          <p:nvPr>
            <p:ph type="title" idx="6"/>
          </p:nvPr>
        </p:nvSpPr>
        <p:spPr>
          <a:xfrm>
            <a:off x="5496777" y="1922438"/>
            <a:ext cx="2757298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dirty="0"/>
              <a:t>Optimize product presentation, helping customers easily find and understand product </a:t>
            </a:r>
            <a:r>
              <a:rPr lang="en-US" dirty="0"/>
              <a:t>information.</a:t>
            </a:r>
            <a:endParaRPr dirty="0"/>
          </a:p>
        </p:txBody>
      </p:sp>
      <p:sp>
        <p:nvSpPr>
          <p:cNvPr id="1285" name="Google Shape;1285;p68"/>
          <p:cNvSpPr txBox="1">
            <a:spLocks noGrp="1"/>
          </p:cNvSpPr>
          <p:nvPr>
            <p:ph type="title" idx="7"/>
          </p:nvPr>
        </p:nvSpPr>
        <p:spPr>
          <a:xfrm>
            <a:off x="947727" y="3043212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03</a:t>
            </a:r>
            <a:endParaRPr/>
          </a:p>
        </p:txBody>
      </p:sp>
      <p:sp>
        <p:nvSpPr>
          <p:cNvPr id="1286" name="Google Shape;1286;p68"/>
          <p:cNvSpPr txBox="1">
            <a:spLocks noGrp="1"/>
          </p:cNvSpPr>
          <p:nvPr>
            <p:ph type="title" idx="8"/>
          </p:nvPr>
        </p:nvSpPr>
        <p:spPr>
          <a:xfrm>
            <a:off x="1851102" y="3043212"/>
            <a:ext cx="2757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BLOG</a:t>
            </a:r>
            <a:endParaRPr dirty="0"/>
          </a:p>
        </p:txBody>
      </p:sp>
      <p:sp>
        <p:nvSpPr>
          <p:cNvPr id="1287" name="Google Shape;1287;p68"/>
          <p:cNvSpPr txBox="1">
            <a:spLocks noGrp="1"/>
          </p:cNvSpPr>
          <p:nvPr>
            <p:ph type="title" idx="9"/>
          </p:nvPr>
        </p:nvSpPr>
        <p:spPr>
          <a:xfrm>
            <a:off x="1851101" y="3435938"/>
            <a:ext cx="2742225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dirty="0"/>
              <a:t>Create and manage blog content, including articles, news, and product or business updates.</a:t>
            </a:r>
            <a:endParaRPr sz="1400" dirty="0"/>
          </a:p>
        </p:txBody>
      </p:sp>
      <p:cxnSp>
        <p:nvCxnSpPr>
          <p:cNvPr id="1291" name="Google Shape;1291;p68"/>
          <p:cNvCxnSpPr/>
          <p:nvPr/>
        </p:nvCxnSpPr>
        <p:spPr>
          <a:xfrm rot="10800000" flipH="1">
            <a:off x="1509627" y="1908912"/>
            <a:ext cx="341400" cy="341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68"/>
          <p:cNvCxnSpPr/>
          <p:nvPr/>
        </p:nvCxnSpPr>
        <p:spPr>
          <a:xfrm rot="10800000" flipH="1">
            <a:off x="1509627" y="3422412"/>
            <a:ext cx="341400" cy="341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3" name="Google Shape;1293;p68"/>
          <p:cNvCxnSpPr/>
          <p:nvPr/>
        </p:nvCxnSpPr>
        <p:spPr>
          <a:xfrm rot="10800000" flipH="1">
            <a:off x="5155302" y="1908912"/>
            <a:ext cx="341400" cy="341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4" name="Google Shape;1294;p68"/>
          <p:cNvCxnSpPr/>
          <p:nvPr/>
        </p:nvCxnSpPr>
        <p:spPr>
          <a:xfrm rot="10800000" flipH="1">
            <a:off x="5155302" y="3422412"/>
            <a:ext cx="341400" cy="341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88"/>
          <p:cNvSpPr txBox="1">
            <a:spLocks noGrp="1"/>
          </p:cNvSpPr>
          <p:nvPr>
            <p:ph type="title" idx="16"/>
          </p:nvPr>
        </p:nvSpPr>
        <p:spPr>
          <a:xfrm>
            <a:off x="603383" y="431500"/>
            <a:ext cx="779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CLIENT</a:t>
            </a:r>
            <a:endParaRPr dirty="0"/>
          </a:p>
        </p:txBody>
      </p:sp>
      <p:sp>
        <p:nvSpPr>
          <p:cNvPr id="1618" name="Google Shape;1618;p88"/>
          <p:cNvSpPr txBox="1">
            <a:spLocks noGrp="1"/>
          </p:cNvSpPr>
          <p:nvPr>
            <p:ph type="title"/>
          </p:nvPr>
        </p:nvSpPr>
        <p:spPr>
          <a:xfrm>
            <a:off x="3405526" y="1589530"/>
            <a:ext cx="2332886" cy="7220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REVIEWS AND COMMENTS</a:t>
            </a:r>
            <a:endParaRPr dirty="0"/>
          </a:p>
        </p:txBody>
      </p:sp>
      <p:sp>
        <p:nvSpPr>
          <p:cNvPr id="1619" name="Google Shape;1619;p88"/>
          <p:cNvSpPr txBox="1">
            <a:spLocks noGrp="1"/>
          </p:cNvSpPr>
          <p:nvPr>
            <p:ph type="title" idx="2"/>
          </p:nvPr>
        </p:nvSpPr>
        <p:spPr>
          <a:xfrm>
            <a:off x="3405612" y="2168093"/>
            <a:ext cx="23328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300" dirty="0"/>
              <a:t>Allow customers to leave reviews and comments on products after </a:t>
            </a:r>
            <a:r>
              <a:rPr lang="en-US" sz="1300" dirty="0" smtClean="0"/>
              <a:t>purchased</a:t>
            </a:r>
            <a:r>
              <a:rPr lang="en-US" dirty="0" smtClean="0"/>
              <a:t>.</a:t>
            </a:r>
            <a:endParaRPr sz="1300" dirty="0"/>
          </a:p>
        </p:txBody>
      </p:sp>
      <p:sp>
        <p:nvSpPr>
          <p:cNvPr id="1620" name="Google Shape;1620;p88"/>
          <p:cNvSpPr txBox="1">
            <a:spLocks noGrp="1"/>
          </p:cNvSpPr>
          <p:nvPr>
            <p:ph type="title" idx="3"/>
          </p:nvPr>
        </p:nvSpPr>
        <p:spPr>
          <a:xfrm>
            <a:off x="783300" y="160533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CART</a:t>
            </a:r>
            <a:endParaRPr dirty="0"/>
          </a:p>
        </p:txBody>
      </p:sp>
      <p:sp>
        <p:nvSpPr>
          <p:cNvPr id="1621" name="Google Shape;1621;p88"/>
          <p:cNvSpPr txBox="1">
            <a:spLocks noGrp="1"/>
          </p:cNvSpPr>
          <p:nvPr>
            <p:ph type="title" idx="4"/>
          </p:nvPr>
        </p:nvSpPr>
        <p:spPr>
          <a:xfrm>
            <a:off x="783300" y="2016924"/>
            <a:ext cx="2332800" cy="907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300" dirty="0"/>
              <a:t>Store products that customers choose to buy while surfing the web, allowing review and editing before ordering.</a:t>
            </a:r>
            <a:endParaRPr sz="1300" dirty="0"/>
          </a:p>
        </p:txBody>
      </p:sp>
      <p:sp>
        <p:nvSpPr>
          <p:cNvPr id="1622" name="Google Shape;1622;p88"/>
          <p:cNvSpPr txBox="1">
            <a:spLocks noGrp="1"/>
          </p:cNvSpPr>
          <p:nvPr>
            <p:ph type="title" idx="5"/>
          </p:nvPr>
        </p:nvSpPr>
        <p:spPr>
          <a:xfrm>
            <a:off x="6027838" y="160533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FILTER PRICE</a:t>
            </a:r>
            <a:endParaRPr dirty="0"/>
          </a:p>
        </p:txBody>
      </p:sp>
      <p:sp>
        <p:nvSpPr>
          <p:cNvPr id="1623" name="Google Shape;1623;p88"/>
          <p:cNvSpPr txBox="1">
            <a:spLocks noGrp="1"/>
          </p:cNvSpPr>
          <p:nvPr>
            <p:ph type="title" idx="6"/>
          </p:nvPr>
        </p:nvSpPr>
        <p:spPr>
          <a:xfrm>
            <a:off x="6027839" y="2016925"/>
            <a:ext cx="2368944" cy="852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300" dirty="0"/>
              <a:t>Allows customers to filter products based on price range, helping them find products that fit their budget.</a:t>
            </a:r>
            <a:endParaRPr sz="1300" dirty="0"/>
          </a:p>
        </p:txBody>
      </p:sp>
      <p:sp>
        <p:nvSpPr>
          <p:cNvPr id="1626" name="Google Shape;1626;p88"/>
          <p:cNvSpPr txBox="1">
            <a:spLocks noGrp="1"/>
          </p:cNvSpPr>
          <p:nvPr>
            <p:ph type="title" idx="9"/>
          </p:nvPr>
        </p:nvSpPr>
        <p:spPr>
          <a:xfrm>
            <a:off x="783300" y="3180935"/>
            <a:ext cx="2332800" cy="7294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COMPARE PRODUCTS</a:t>
            </a:r>
            <a:endParaRPr dirty="0"/>
          </a:p>
        </p:txBody>
      </p:sp>
      <p:sp>
        <p:nvSpPr>
          <p:cNvPr id="1627" name="Google Shape;1627;p88"/>
          <p:cNvSpPr txBox="1">
            <a:spLocks noGrp="1"/>
          </p:cNvSpPr>
          <p:nvPr>
            <p:ph type="title" idx="13"/>
          </p:nvPr>
        </p:nvSpPr>
        <p:spPr>
          <a:xfrm>
            <a:off x="797105" y="3789723"/>
            <a:ext cx="2332800" cy="907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300" dirty="0"/>
              <a:t>Provides detailed comparisons between different selected products by features, </a:t>
            </a:r>
            <a:r>
              <a:rPr lang="en-US" sz="1300" dirty="0" smtClean="0"/>
              <a:t>price, </a:t>
            </a:r>
            <a:r>
              <a:rPr lang="en-US" sz="1300" dirty="0"/>
              <a:t>etc.</a:t>
            </a:r>
            <a:endParaRPr sz="1300" dirty="0"/>
          </a:p>
        </p:txBody>
      </p:sp>
      <p:sp>
        <p:nvSpPr>
          <p:cNvPr id="1628" name="Google Shape;1628;p88"/>
          <p:cNvSpPr txBox="1">
            <a:spLocks noGrp="1"/>
          </p:cNvSpPr>
          <p:nvPr>
            <p:ph type="title" idx="14"/>
          </p:nvPr>
        </p:nvSpPr>
        <p:spPr>
          <a:xfrm>
            <a:off x="3336687" y="318093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PAYMENT</a:t>
            </a:r>
            <a:endParaRPr dirty="0"/>
          </a:p>
        </p:txBody>
      </p:sp>
      <p:sp>
        <p:nvSpPr>
          <p:cNvPr id="1629" name="Google Shape;1629;p88"/>
          <p:cNvSpPr txBox="1">
            <a:spLocks noGrp="1"/>
          </p:cNvSpPr>
          <p:nvPr>
            <p:ph type="title" idx="15"/>
          </p:nvPr>
        </p:nvSpPr>
        <p:spPr>
          <a:xfrm>
            <a:off x="3336699" y="3592525"/>
            <a:ext cx="23328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300" dirty="0"/>
              <a:t>Provides secure and diverse payment methods, including credit cards, bank transfers, or online payment services.</a:t>
            </a:r>
            <a:endParaRPr sz="1300" dirty="0"/>
          </a:p>
        </p:txBody>
      </p:sp>
      <p:grpSp>
        <p:nvGrpSpPr>
          <p:cNvPr id="1630" name="Google Shape;1630;p88"/>
          <p:cNvGrpSpPr/>
          <p:nvPr/>
        </p:nvGrpSpPr>
        <p:grpSpPr>
          <a:xfrm rot="-2700000" flipH="1">
            <a:off x="1781712" y="1372825"/>
            <a:ext cx="335979" cy="336050"/>
            <a:chOff x="842102" y="3846454"/>
            <a:chExt cx="628500" cy="628800"/>
          </a:xfrm>
        </p:grpSpPr>
        <p:cxnSp>
          <p:nvCxnSpPr>
            <p:cNvPr id="1631" name="Google Shape;1631;p88"/>
            <p:cNvCxnSpPr/>
            <p:nvPr/>
          </p:nvCxnSpPr>
          <p:spPr>
            <a:xfrm rot="-2700820">
              <a:off x="711829" y="4160854"/>
              <a:ext cx="889045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2" name="Google Shape;1632;p88"/>
            <p:cNvCxnSpPr/>
            <p:nvPr/>
          </p:nvCxnSpPr>
          <p:spPr>
            <a:xfrm rot="10800000" flipH="1">
              <a:off x="902712" y="3943704"/>
              <a:ext cx="219900" cy="2199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33" name="Google Shape;1633;p88"/>
          <p:cNvGrpSpPr/>
          <p:nvPr/>
        </p:nvGrpSpPr>
        <p:grpSpPr>
          <a:xfrm rot="-2700000" flipH="1">
            <a:off x="4403987" y="1372825"/>
            <a:ext cx="335979" cy="336050"/>
            <a:chOff x="842102" y="3846454"/>
            <a:chExt cx="628500" cy="628800"/>
          </a:xfrm>
        </p:grpSpPr>
        <p:cxnSp>
          <p:nvCxnSpPr>
            <p:cNvPr id="1634" name="Google Shape;1634;p88"/>
            <p:cNvCxnSpPr/>
            <p:nvPr/>
          </p:nvCxnSpPr>
          <p:spPr>
            <a:xfrm rot="-2700820">
              <a:off x="711829" y="4160854"/>
              <a:ext cx="889045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5" name="Google Shape;1635;p88"/>
            <p:cNvCxnSpPr/>
            <p:nvPr/>
          </p:nvCxnSpPr>
          <p:spPr>
            <a:xfrm rot="10800000" flipH="1">
              <a:off x="902712" y="3943704"/>
              <a:ext cx="219900" cy="2199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36" name="Google Shape;1636;p88"/>
          <p:cNvGrpSpPr/>
          <p:nvPr/>
        </p:nvGrpSpPr>
        <p:grpSpPr>
          <a:xfrm rot="-2700000" flipH="1">
            <a:off x="7026462" y="1372825"/>
            <a:ext cx="335979" cy="336050"/>
            <a:chOff x="842102" y="3846454"/>
            <a:chExt cx="628500" cy="628800"/>
          </a:xfrm>
        </p:grpSpPr>
        <p:cxnSp>
          <p:nvCxnSpPr>
            <p:cNvPr id="1637" name="Google Shape;1637;p88"/>
            <p:cNvCxnSpPr/>
            <p:nvPr/>
          </p:nvCxnSpPr>
          <p:spPr>
            <a:xfrm rot="-2700820">
              <a:off x="711829" y="4160854"/>
              <a:ext cx="889045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8" name="Google Shape;1638;p88"/>
            <p:cNvCxnSpPr/>
            <p:nvPr/>
          </p:nvCxnSpPr>
          <p:spPr>
            <a:xfrm rot="10800000" flipH="1">
              <a:off x="902712" y="3943704"/>
              <a:ext cx="219900" cy="2199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39" name="Google Shape;1639;p88"/>
          <p:cNvGrpSpPr/>
          <p:nvPr/>
        </p:nvGrpSpPr>
        <p:grpSpPr>
          <a:xfrm rot="-2700000" flipH="1">
            <a:off x="1781712" y="2946471"/>
            <a:ext cx="335979" cy="336050"/>
            <a:chOff x="842102" y="3846454"/>
            <a:chExt cx="628500" cy="628800"/>
          </a:xfrm>
        </p:grpSpPr>
        <p:cxnSp>
          <p:nvCxnSpPr>
            <p:cNvPr id="1640" name="Google Shape;1640;p88"/>
            <p:cNvCxnSpPr/>
            <p:nvPr/>
          </p:nvCxnSpPr>
          <p:spPr>
            <a:xfrm rot="-2700820">
              <a:off x="711829" y="4160854"/>
              <a:ext cx="889045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1" name="Google Shape;1641;p88"/>
            <p:cNvCxnSpPr/>
            <p:nvPr/>
          </p:nvCxnSpPr>
          <p:spPr>
            <a:xfrm rot="10800000" flipH="1">
              <a:off x="902712" y="3943704"/>
              <a:ext cx="219900" cy="2199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42" name="Google Shape;1642;p88"/>
          <p:cNvGrpSpPr/>
          <p:nvPr/>
        </p:nvGrpSpPr>
        <p:grpSpPr>
          <a:xfrm rot="-2700000" flipH="1">
            <a:off x="4403987" y="2946471"/>
            <a:ext cx="335979" cy="336050"/>
            <a:chOff x="842102" y="3846454"/>
            <a:chExt cx="628500" cy="628800"/>
          </a:xfrm>
        </p:grpSpPr>
        <p:cxnSp>
          <p:nvCxnSpPr>
            <p:cNvPr id="1643" name="Google Shape;1643;p88"/>
            <p:cNvCxnSpPr/>
            <p:nvPr/>
          </p:nvCxnSpPr>
          <p:spPr>
            <a:xfrm rot="-2700820">
              <a:off x="711829" y="4160854"/>
              <a:ext cx="889045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4" name="Google Shape;1644;p88"/>
            <p:cNvCxnSpPr/>
            <p:nvPr/>
          </p:nvCxnSpPr>
          <p:spPr>
            <a:xfrm rot="10800000" flipH="1">
              <a:off x="902712" y="3943704"/>
              <a:ext cx="219900" cy="2199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45" name="Google Shape;1645;p88"/>
          <p:cNvGrpSpPr/>
          <p:nvPr/>
        </p:nvGrpSpPr>
        <p:grpSpPr>
          <a:xfrm rot="-2700000" flipH="1">
            <a:off x="7026462" y="2946471"/>
            <a:ext cx="335979" cy="336050"/>
            <a:chOff x="842102" y="3846454"/>
            <a:chExt cx="628500" cy="628800"/>
          </a:xfrm>
        </p:grpSpPr>
        <p:cxnSp>
          <p:nvCxnSpPr>
            <p:cNvPr id="1646" name="Google Shape;1646;p88"/>
            <p:cNvCxnSpPr/>
            <p:nvPr/>
          </p:nvCxnSpPr>
          <p:spPr>
            <a:xfrm rot="-2700820">
              <a:off x="711829" y="4160854"/>
              <a:ext cx="889045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7" name="Google Shape;1647;p88"/>
            <p:cNvCxnSpPr/>
            <p:nvPr/>
          </p:nvCxnSpPr>
          <p:spPr>
            <a:xfrm rot="10800000" flipH="1">
              <a:off x="902712" y="3943704"/>
              <a:ext cx="219900" cy="2199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8" name="Google Shape;1228;p64"/>
          <p:cNvCxnSpPr/>
          <p:nvPr/>
        </p:nvCxnSpPr>
        <p:spPr>
          <a:xfrm>
            <a:off x="2237100" y="4075128"/>
            <a:ext cx="1741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D2DEE0E-64DD-4669-8870-86326F2D5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5" y="862094"/>
            <a:ext cx="7260770" cy="341931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E55829-C79E-4D86-964F-0339876CD168}"/>
              </a:ext>
            </a:extLst>
          </p:cNvPr>
          <p:cNvSpPr/>
          <p:nvPr/>
        </p:nvSpPr>
        <p:spPr>
          <a:xfrm>
            <a:off x="849086" y="3284076"/>
            <a:ext cx="255814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swald" panose="020B0604020202020204" charset="0"/>
              </a:rPr>
              <a:t>DATABASE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0DA181-766D-48B3-8690-6EEAED720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66" y="557892"/>
            <a:ext cx="3954351" cy="4027715"/>
          </a:xfrm>
          <a:prstGeom prst="rect">
            <a:avLst/>
          </a:prstGeom>
        </p:spPr>
      </p:pic>
      <p:sp>
        <p:nvSpPr>
          <p:cNvPr id="3" name="Google Shape;1621;p88">
            <a:extLst>
              <a:ext uri="{FF2B5EF4-FFF2-40B4-BE49-F238E27FC236}">
                <a16:creationId xmlns:a16="http://schemas.microsoft.com/office/drawing/2014/main" id="{33909201-D442-47A5-8B24-7EC3BC619289}"/>
              </a:ext>
            </a:extLst>
          </p:cNvPr>
          <p:cNvSpPr txBox="1">
            <a:spLocks/>
          </p:cNvSpPr>
          <p:nvPr/>
        </p:nvSpPr>
        <p:spPr>
          <a:xfrm>
            <a:off x="4346817" y="1609420"/>
            <a:ext cx="2923997" cy="5871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300" dirty="0"/>
              <a:t>Before accessing the admin page, it is necessary to log in.</a:t>
            </a:r>
          </a:p>
        </p:txBody>
      </p:sp>
    </p:spTree>
    <p:extLst>
      <p:ext uri="{BB962C8B-B14F-4D97-AF65-F5344CB8AC3E}">
        <p14:creationId xmlns:p14="http://schemas.microsoft.com/office/powerpoint/2010/main" val="3792130133"/>
      </p:ext>
    </p:extLst>
  </p:cSld>
  <p:clrMapOvr>
    <a:masterClrMapping/>
  </p:clrMapOvr>
</p:sld>
</file>

<file path=ppt/theme/theme1.xml><?xml version="1.0" encoding="utf-8"?>
<a:theme xmlns:a="http://schemas.openxmlformats.org/drawingml/2006/main" name="Stuttgarter Weindorf by Slidesgo">
  <a:themeElements>
    <a:clrScheme name="Simple Light">
      <a:dk1>
        <a:srgbClr val="020304"/>
      </a:dk1>
      <a:lt1>
        <a:srgbClr val="FFFFFF"/>
      </a:lt1>
      <a:dk2>
        <a:srgbClr val="666056"/>
      </a:dk2>
      <a:lt2>
        <a:srgbClr val="DBB083"/>
      </a:lt2>
      <a:accent1>
        <a:srgbClr val="020304"/>
      </a:accent1>
      <a:accent2>
        <a:srgbClr val="9E9D9D"/>
      </a:accent2>
      <a:accent3>
        <a:srgbClr val="DBB083"/>
      </a:accent3>
      <a:accent4>
        <a:srgbClr val="E4CCB3"/>
      </a:accent4>
      <a:accent5>
        <a:srgbClr val="9E2020"/>
      </a:accent5>
      <a:accent6>
        <a:srgbClr val="FFFFFF"/>
      </a:accent6>
      <a:hlink>
        <a:srgbClr val="6660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2914</TotalTime>
  <Words>867</Words>
  <Application>Microsoft Office PowerPoint</Application>
  <PresentationFormat>On-screen Show (16:9)</PresentationFormat>
  <Paragraphs>120</Paragraphs>
  <Slides>57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Oswald Medium</vt:lpstr>
      <vt:lpstr>Oswald</vt:lpstr>
      <vt:lpstr>Arial</vt:lpstr>
      <vt:lpstr>Nunito</vt:lpstr>
      <vt:lpstr>Segoe UI Black</vt:lpstr>
      <vt:lpstr>Titillium Web</vt:lpstr>
      <vt:lpstr>Stuttgarter Weindorf by Slidesgo</vt:lpstr>
      <vt:lpstr>CERA TILES</vt:lpstr>
      <vt:lpstr>GROUP MEMBERS</vt:lpstr>
      <vt:lpstr>TECHNOLOGY AND TOOLS</vt:lpstr>
      <vt:lpstr>INTRODUCE</vt:lpstr>
      <vt:lpstr>ADMIN </vt:lpstr>
      <vt:lpstr>ADMIN - CUSTOMER CARE</vt:lpstr>
      <vt:lpstr>CLIENT</vt:lpstr>
      <vt:lpstr>PowerPoint Presentation</vt:lpstr>
      <vt:lpstr>PowerPoint Presentation</vt:lpstr>
      <vt:lpstr>DASHBOARD</vt:lpstr>
      <vt:lpstr>PowerPoint Presentation</vt:lpstr>
      <vt:lpstr>COMPANY INFORMATION</vt:lpstr>
      <vt:lpstr>PowerPoint Presentation</vt:lpstr>
      <vt:lpstr>PowerPoint Presentation</vt:lpstr>
      <vt:lpstr>ROLE AND EMPLOYEE</vt:lpstr>
      <vt:lpstr>PowerPoint Presentation</vt:lpstr>
      <vt:lpstr>PowerPoint Presentation</vt:lpstr>
      <vt:lpstr>PowerPoint Presentation</vt:lpstr>
      <vt:lpstr>PowerPoint Presentation</vt:lpstr>
      <vt:lpstr>PRODUCT CATEGORY</vt:lpstr>
      <vt:lpstr>PowerPoint Presentation</vt:lpstr>
      <vt:lpstr>PowerPoint Presentation</vt:lpstr>
      <vt:lpstr>PowerPoint Presentation</vt:lpstr>
      <vt:lpstr>PowerPoint Presentation</vt:lpstr>
      <vt:lpstr>PRODUCT</vt:lpstr>
      <vt:lpstr>PowerPoint Presentation</vt:lpstr>
      <vt:lpstr>PowerPoint Presentation</vt:lpstr>
      <vt:lpstr>PowerPoint Presentation</vt:lpstr>
      <vt:lpstr>PowerPoint Presentation</vt:lpstr>
      <vt:lpstr>FEE AND VOUCHER</vt:lpstr>
      <vt:lpstr>PowerPoint Presentation</vt:lpstr>
      <vt:lpstr>PowerPoint Presentation</vt:lpstr>
      <vt:lpstr>ORDER</vt:lpstr>
      <vt:lpstr>PowerPoint Presentation</vt:lpstr>
      <vt:lpstr>PowerPoint Presentation</vt:lpstr>
      <vt:lpstr>E-CATALOGUE</vt:lpstr>
      <vt:lpstr>PowerPoint Presentation</vt:lpstr>
      <vt:lpstr>PowerPoint Presentation</vt:lpstr>
      <vt:lpstr>PowerPoint Presentation</vt:lpstr>
      <vt:lpstr>BLOG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CONTACT ME</vt:lpstr>
      <vt:lpstr>PowerPoint Presentation</vt:lpstr>
      <vt:lpstr>PUBLIC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</dc:title>
  <dc:creator>user</dc:creator>
  <cp:lastModifiedBy>Truong Minh Quan</cp:lastModifiedBy>
  <cp:revision>77</cp:revision>
  <dcterms:modified xsi:type="dcterms:W3CDTF">2024-03-19T06:17:01Z</dcterms:modified>
</cp:coreProperties>
</file>